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13004800" cy="9753600"/>
  <p:notesSz cx="6858000" cy="9144000"/>
  <p:defaultTextStyle>
    <a:lvl1pPr algn="ctr" defTabSz="584200">
      <a:defRPr sz="3600">
        <a:solidFill>
          <a:srgbClr val="606060"/>
        </a:solidFill>
        <a:latin typeface="Gill Sans"/>
        <a:ea typeface="Gill Sans"/>
        <a:cs typeface="Gill Sans"/>
        <a:sym typeface="Gill Sans"/>
      </a:defRPr>
    </a:lvl1pPr>
    <a:lvl2pPr indent="228600" algn="ctr" defTabSz="584200">
      <a:defRPr sz="3600">
        <a:solidFill>
          <a:srgbClr val="606060"/>
        </a:solidFill>
        <a:latin typeface="Gill Sans"/>
        <a:ea typeface="Gill Sans"/>
        <a:cs typeface="Gill Sans"/>
        <a:sym typeface="Gill Sans"/>
      </a:defRPr>
    </a:lvl2pPr>
    <a:lvl3pPr indent="457200" algn="ctr" defTabSz="584200">
      <a:defRPr sz="3600">
        <a:solidFill>
          <a:srgbClr val="606060"/>
        </a:solidFill>
        <a:latin typeface="Gill Sans"/>
        <a:ea typeface="Gill Sans"/>
        <a:cs typeface="Gill Sans"/>
        <a:sym typeface="Gill Sans"/>
      </a:defRPr>
    </a:lvl3pPr>
    <a:lvl4pPr indent="685800" algn="ctr" defTabSz="584200">
      <a:defRPr sz="3600">
        <a:solidFill>
          <a:srgbClr val="606060"/>
        </a:solidFill>
        <a:latin typeface="Gill Sans"/>
        <a:ea typeface="Gill Sans"/>
        <a:cs typeface="Gill Sans"/>
        <a:sym typeface="Gill Sans"/>
      </a:defRPr>
    </a:lvl4pPr>
    <a:lvl5pPr indent="914400" algn="ctr" defTabSz="584200">
      <a:defRPr sz="3600">
        <a:solidFill>
          <a:srgbClr val="606060"/>
        </a:solidFill>
        <a:latin typeface="Gill Sans"/>
        <a:ea typeface="Gill Sans"/>
        <a:cs typeface="Gill Sans"/>
        <a:sym typeface="Gill Sans"/>
      </a:defRPr>
    </a:lvl5pPr>
    <a:lvl6pPr indent="1143000" algn="ctr" defTabSz="584200">
      <a:defRPr sz="3600">
        <a:solidFill>
          <a:srgbClr val="606060"/>
        </a:solidFill>
        <a:latin typeface="Gill Sans"/>
        <a:ea typeface="Gill Sans"/>
        <a:cs typeface="Gill Sans"/>
        <a:sym typeface="Gill Sans"/>
      </a:defRPr>
    </a:lvl6pPr>
    <a:lvl7pPr indent="1371600" algn="ctr" defTabSz="584200">
      <a:defRPr sz="3600">
        <a:solidFill>
          <a:srgbClr val="606060"/>
        </a:solidFill>
        <a:latin typeface="Gill Sans"/>
        <a:ea typeface="Gill Sans"/>
        <a:cs typeface="Gill Sans"/>
        <a:sym typeface="Gill Sans"/>
      </a:defRPr>
    </a:lvl7pPr>
    <a:lvl8pPr indent="1600200" algn="ctr" defTabSz="584200">
      <a:defRPr sz="3600">
        <a:solidFill>
          <a:srgbClr val="606060"/>
        </a:solidFill>
        <a:latin typeface="Gill Sans"/>
        <a:ea typeface="Gill Sans"/>
        <a:cs typeface="Gill Sans"/>
        <a:sym typeface="Gill Sans"/>
      </a:defRPr>
    </a:lvl8pPr>
    <a:lvl9pPr indent="1828800" algn="ctr" defTabSz="584200">
      <a:defRPr sz="3600">
        <a:solidFill>
          <a:srgbClr val="606060"/>
        </a:solidFill>
        <a:latin typeface="Gill Sans"/>
        <a:ea typeface="Gill Sans"/>
        <a:cs typeface="Gill Sans"/>
        <a:sym typeface="Gill San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606060"/>
        </a:fontRef>
        <a:srgbClr val="606060"/>
      </a:tcTxStyle>
      <a:tcStyle>
        <a:tcBdr>
          <a:left>
            <a:ln w="12700" cap="flat">
              <a:noFill/>
              <a:miter lim="400000"/>
            </a:ln>
          </a:left>
          <a:right>
            <a:ln w="12700" cap="flat">
              <a:noFill/>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noFill/>
              <a:miter lim="400000"/>
            </a:ln>
          </a:insideV>
        </a:tcBdr>
        <a:fill>
          <a:noFill/>
        </a:fill>
      </a:tcStyle>
    </a:wholeTbl>
    <a:band2H>
      <a:tcTxStyle b="def" i="def"/>
      <a:tcStyle>
        <a:tcBdr/>
        <a:fill>
          <a:solidFill>
            <a:srgbClr val="E7E3D2">
              <a:alpha val="50000"/>
            </a:srgbClr>
          </a:solidFill>
        </a:fill>
      </a:tcStyle>
    </a:band2H>
    <a:firstCol>
      <a:tcTxStyle b="off" i="off">
        <a:font>
          <a:latin typeface="Gill Sans"/>
          <a:ea typeface="Gill Sans"/>
          <a:cs typeface="Gill Sans"/>
        </a:font>
        <a:srgbClr val="FFFFFF"/>
      </a:tcTxStyle>
      <a:tcStyle>
        <a:tcBdr>
          <a:left>
            <a:ln w="12700" cap="flat">
              <a:noFill/>
              <a:miter lim="400000"/>
            </a:ln>
          </a:left>
          <a:right>
            <a:ln w="12700" cap="flat">
              <a:solidFill>
                <a:srgbClr val="FDF6DA"/>
              </a:solidFill>
              <a:prstDash val="solid"/>
              <a:miter lim="400000"/>
            </a:ln>
          </a:right>
          <a:top>
            <a:ln w="12700" cap="flat">
              <a:solidFill>
                <a:srgbClr val="FDF6DA"/>
              </a:solidFill>
              <a:prstDash val="solid"/>
              <a:miter lim="400000"/>
            </a:ln>
          </a:top>
          <a:bottom>
            <a:ln w="12700" cap="flat">
              <a:solidFill>
                <a:srgbClr val="FDF6DA"/>
              </a:solidFill>
              <a:prstDash val="solid"/>
              <a:miter lim="400000"/>
            </a:ln>
          </a:bottom>
          <a:insideH>
            <a:ln w="12700" cap="flat">
              <a:solidFill>
                <a:srgbClr val="FDF6DA"/>
              </a:solidFill>
              <a:prstDash val="solid"/>
              <a:miter lim="400000"/>
            </a:ln>
          </a:insideH>
          <a:insideV>
            <a:ln w="12700" cap="flat">
              <a:noFill/>
              <a:miter lim="400000"/>
            </a:ln>
          </a:insideV>
        </a:tcBdr>
        <a:fill>
          <a:solidFill>
            <a:srgbClr val="A5C69B"/>
          </a:solidFill>
        </a:fill>
      </a:tcStyle>
    </a:firstCol>
    <a:lastRow>
      <a:tcTxStyle b="off" i="off">
        <a:font>
          <a:latin typeface="Gill Sans"/>
          <a:ea typeface="Gill Sans"/>
          <a:cs typeface="Gill Sans"/>
        </a:font>
        <a:srgbClr val="606060"/>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Gill Sans"/>
          <a:ea typeface="Gill Sans"/>
          <a:cs typeface="Gill Sans"/>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FDF6DA"/>
              </a:solidFill>
              <a:prstDash val="solid"/>
              <a:miter lim="400000"/>
            </a:ln>
          </a:bottom>
          <a:insideH>
            <a:ln w="12700" cap="flat">
              <a:solidFill>
                <a:srgbClr val="FDF6DA"/>
              </a:solidFill>
              <a:prstDash val="solid"/>
              <a:miter lim="400000"/>
            </a:ln>
          </a:insideH>
          <a:insideV>
            <a:ln w="12700" cap="flat">
              <a:noFill/>
              <a:miter lim="400000"/>
            </a:ln>
          </a:insideV>
        </a:tcBdr>
        <a:fill>
          <a:solidFill>
            <a:srgbClr val="7C9D69"/>
          </a:solidFill>
        </a:fill>
      </a:tcStyle>
    </a:firstRow>
  </a:tblStyle>
  <a:tblStyle styleId="{C7B018BB-80A7-4F77-B60F-C8B233D01FF8}" styleName="">
    <a:tblBg/>
    <a:wholeTbl>
      <a:tcTxStyle b="off" i="off">
        <a:font>
          <a:latin typeface="Gill Sans"/>
          <a:ea typeface="Gill Sans"/>
          <a:cs typeface="Gill Sans"/>
        </a:font>
        <a:srgbClr val="606060"/>
      </a:tcTxStyle>
      <a:tcStyle>
        <a:tcBdr>
          <a:left>
            <a:ln w="12700" cap="flat">
              <a:solidFill>
                <a:srgbClr val="BDBBB3"/>
              </a:solidFill>
              <a:prstDash val="solid"/>
              <a:miter lim="400000"/>
            </a:ln>
          </a:left>
          <a:right>
            <a:ln w="12700" cap="flat">
              <a:solidFill>
                <a:srgbClr val="BDBBB3"/>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BDBBB3"/>
              </a:solidFill>
              <a:prstDash val="solid"/>
              <a:miter lim="400000"/>
            </a:ln>
          </a:insideV>
        </a:tcBdr>
        <a:fill>
          <a:solidFill>
            <a:srgbClr val="E7E3D2"/>
          </a:solidFill>
        </a:fill>
      </a:tcStyle>
    </a:wholeTbl>
    <a:band2H>
      <a:tcTxStyle b="def" i="def"/>
      <a:tcStyle>
        <a:tcBdr/>
        <a:fill>
          <a:solidFill>
            <a:srgbClr val="F6F2E5"/>
          </a:solidFill>
        </a:fill>
      </a:tcStyle>
    </a:band2H>
    <a:firstCol>
      <a:tcTxStyle b="off" i="off">
        <a:font>
          <a:latin typeface="Gill Sans"/>
          <a:ea typeface="Gill Sans"/>
          <a:cs typeface="Gill Sans"/>
        </a:font>
        <a:srgbClr val="606060"/>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solidFill>
            <a:srgbClr val="D3CDB7"/>
          </a:solidFill>
        </a:fill>
      </a:tcStyle>
    </a:firstCol>
    <a:lastRow>
      <a:tcTxStyle b="off" i="off">
        <a:font>
          <a:latin typeface="Gill Sans"/>
          <a:ea typeface="Gill Sans"/>
          <a:cs typeface="Gill Sans"/>
        </a:font>
        <a:srgbClr val="606060"/>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noFill/>
        </a:fill>
      </a:tcStyle>
    </a:lastRow>
    <a:firstRow>
      <a:tcTxStyle b="off" i="off">
        <a:font>
          <a:latin typeface="Gill Sans"/>
          <a:ea typeface="Gill Sans"/>
          <a:cs typeface="Gill Sans"/>
        </a:font>
        <a:srgbClr val="FFFFFF"/>
      </a:tcTxStyle>
      <a:tcStyle>
        <a:tcBdr>
          <a:left>
            <a:ln w="12700" cap="flat">
              <a:solidFill>
                <a:srgbClr val="8E755A"/>
              </a:solidFill>
              <a:prstDash val="solid"/>
              <a:miter lim="400000"/>
            </a:ln>
          </a:left>
          <a:right>
            <a:ln w="12700" cap="flat">
              <a:solidFill>
                <a:srgbClr val="8E755A"/>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8E755A"/>
              </a:solidFill>
              <a:prstDash val="solid"/>
              <a:miter lim="400000"/>
            </a:ln>
          </a:insideH>
          <a:insideV>
            <a:ln w="12700" cap="flat">
              <a:solidFill>
                <a:srgbClr val="8E755A"/>
              </a:solidFill>
              <a:prstDash val="solid"/>
              <a:miter lim="400000"/>
            </a:ln>
          </a:insideV>
        </a:tcBdr>
      </a:tcStyle>
    </a:firstRow>
  </a:tblStyle>
  <a:tblStyle styleId="{EEE7283C-3CF3-47DC-8721-378D4A62B228}" styleName="">
    <a:tblBg/>
    <a:wholeTbl>
      <a:tcTxStyle b="off" i="off">
        <a:fontRef idx="minor">
          <a:srgbClr val="606060"/>
        </a:fontRef>
        <a:srgbClr val="606060"/>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BDBBB3"/>
              </a:solidFill>
              <a:prstDash val="solid"/>
              <a:miter lim="400000"/>
            </a:ln>
          </a:bottom>
          <a:insideH>
            <a:ln w="12700" cap="flat">
              <a:solidFill>
                <a:srgbClr val="BDBBB3"/>
              </a:solidFill>
              <a:prstDash val="solid"/>
              <a:miter lim="400000"/>
            </a:ln>
          </a:insideH>
          <a:insideV>
            <a:ln w="12700" cap="flat">
              <a:noFill/>
              <a:miter lim="400000"/>
            </a:ln>
          </a:insideV>
        </a:tcBdr>
        <a:fill>
          <a:solidFill>
            <a:srgbClr val="E6E3DA"/>
          </a:solidFill>
        </a:fill>
      </a:tcStyle>
    </a:wholeTbl>
    <a:band2H>
      <a:tcTxStyle b="def" i="def"/>
      <a:tcStyle>
        <a:tcBdr/>
        <a:fill>
          <a:solidFill>
            <a:srgbClr val="F9F5E8"/>
          </a:solidFill>
        </a:fill>
      </a:tcStyle>
    </a:band2H>
    <a:firstCol>
      <a:tcTxStyle b="off" i="off">
        <a:font>
          <a:latin typeface="Gill Sans"/>
          <a:ea typeface="Gill Sans"/>
          <a:cs typeface="Gill Sans"/>
        </a:font>
        <a:srgbClr val="606060"/>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noFill/>
              <a:miter lim="400000"/>
            </a:ln>
          </a:insideV>
        </a:tcBdr>
        <a:fill>
          <a:solidFill>
            <a:srgbClr val="D6D5D0"/>
          </a:solidFill>
        </a:fill>
      </a:tcStyle>
    </a:firstCol>
    <a:lastRow>
      <a:tcTxStyle b="off" i="off">
        <a:font>
          <a:latin typeface="Gill Sans"/>
          <a:ea typeface="Gill Sans"/>
          <a:cs typeface="Gill Sans"/>
        </a:font>
        <a:srgbClr val="FFFFFF"/>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A5A59F"/>
              </a:solidFill>
              <a:prstDash val="solid"/>
              <a:miter lim="400000"/>
            </a:ln>
          </a:bottom>
          <a:insideH>
            <a:ln w="12700" cap="flat">
              <a:solidFill>
                <a:srgbClr val="4D6166"/>
              </a:solidFill>
              <a:prstDash val="solid"/>
              <a:miter lim="400000"/>
            </a:ln>
          </a:insideH>
          <a:insideV>
            <a:ln w="12700" cap="flat">
              <a:noFill/>
              <a:miter lim="400000"/>
            </a:ln>
          </a:insideV>
        </a:tcBdr>
      </a:tcStyle>
    </a:lastRow>
    <a:firstRow>
      <a:tcTxStyle b="off" i="off">
        <a:font>
          <a:latin typeface="Gill Sans"/>
          <a:ea typeface="Gill Sans"/>
          <a:cs typeface="Gill Sans"/>
        </a:font>
        <a:srgbClr val="FFFFFF"/>
      </a:tcTxStyle>
      <a:tcStyle>
        <a:tcBdr>
          <a:left>
            <a:ln w="12700" cap="flat">
              <a:noFill/>
              <a:miter lim="400000"/>
            </a:ln>
          </a:left>
          <a:right>
            <a:ln w="12700" cap="flat">
              <a:noFill/>
              <a:miter lim="400000"/>
            </a:ln>
          </a:right>
          <a:top>
            <a:ln w="12700" cap="flat">
              <a:solidFill>
                <a:srgbClr val="A5A59F"/>
              </a:solidFill>
              <a:prstDash val="solid"/>
              <a:miter lim="400000"/>
            </a:ln>
          </a:top>
          <a:bottom>
            <a:ln w="12700" cap="flat">
              <a:solidFill>
                <a:srgbClr val="BDBBB3"/>
              </a:solidFill>
              <a:prstDash val="solid"/>
              <a:miter lim="400000"/>
            </a:ln>
          </a:bottom>
          <a:insideH>
            <a:ln w="12700" cap="flat">
              <a:solidFill>
                <a:srgbClr val="657477"/>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Gill Sans"/>
          <a:ea typeface="Gill Sans"/>
          <a:cs typeface="Gill Sans"/>
        </a:font>
        <a:srgbClr val="606060"/>
      </a:tcTxStyle>
      <a:tcStyle>
        <a:tcBdr>
          <a:left>
            <a:ln w="12700" cap="flat">
              <a:noFill/>
              <a:miter lim="400000"/>
            </a:ln>
          </a:left>
          <a:right>
            <a:ln w="12700" cap="flat">
              <a:noFill/>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FECE2"/>
          </a:solidFill>
        </a:fill>
      </a:tcStyle>
    </a:wholeTbl>
    <a:band2H>
      <a:tcTxStyle b="def" i="def"/>
      <a:tcStyle>
        <a:tcBdr/>
        <a:fill>
          <a:solidFill>
            <a:srgbClr val="FFFBF1"/>
          </a:solidFill>
        </a:fill>
      </a:tcStyle>
    </a:band2H>
    <a:firstCol>
      <a:tcTxStyle b="off" i="off">
        <a:font>
          <a:latin typeface="Gill Sans"/>
          <a:ea typeface="Gill Sans"/>
          <a:cs typeface="Gill Sans"/>
        </a:font>
        <a:srgbClr val="606060"/>
      </a:tcTxStyle>
      <a:tcStyle>
        <a:tcBdr>
          <a:left>
            <a:ln w="12700" cap="flat">
              <a:solidFill>
                <a:srgbClr val="000000"/>
              </a:solidFill>
              <a:prstDash val="solid"/>
              <a:miter lim="400000"/>
            </a:ln>
          </a:left>
          <a:right>
            <a:ln w="12700" cap="flat">
              <a:solidFill>
                <a:srgbClr val="A29A85"/>
              </a:solidFill>
              <a:prstDash val="solid"/>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8E4D8"/>
          </a:solidFill>
        </a:fill>
      </a:tcStyle>
    </a:firstCol>
    <a:lastRow>
      <a:tcTxStyle b="off" i="off">
        <a:font>
          <a:latin typeface="Gill Sans"/>
          <a:ea typeface="Gill Sans"/>
          <a:cs typeface="Gill Sans"/>
        </a:font>
        <a:srgbClr val="FFFFFF"/>
      </a:tcTxStyle>
      <a:tcStyle>
        <a:tcBdr>
          <a:left>
            <a:ln w="12700" cap="flat">
              <a:noFill/>
              <a:miter lim="400000"/>
            </a:ln>
          </a:left>
          <a:right>
            <a:ln w="12700" cap="flat">
              <a:noFill/>
              <a:miter lim="400000"/>
            </a:ln>
          </a:right>
          <a:top>
            <a:ln w="12700" cap="flat">
              <a:solidFill>
                <a:srgbClr val="A29A85"/>
              </a:solidFill>
              <a:prstDash val="solid"/>
              <a:miter lim="400000"/>
            </a:ln>
          </a:top>
          <a:bottom>
            <a:ln w="12700" cap="flat">
              <a:solidFill>
                <a:srgbClr val="000000"/>
              </a:solidFill>
              <a:prstDash val="solid"/>
              <a:miter lim="400000"/>
            </a:ln>
          </a:bottom>
          <a:insideH>
            <a:ln w="12700" cap="flat">
              <a:solidFill>
                <a:srgbClr val="A29A85"/>
              </a:solidFill>
              <a:prstDash val="solid"/>
              <a:miter lim="400000"/>
            </a:ln>
          </a:insideH>
          <a:insideV>
            <a:ln w="12700" cap="flat">
              <a:noFill/>
              <a:miter lim="400000"/>
            </a:ln>
          </a:insideV>
        </a:tcBdr>
      </a:tcStyle>
    </a:lastRow>
    <a:firstRow>
      <a:tcTxStyle b="off" i="off">
        <a:font>
          <a:latin typeface="Gill Sans"/>
          <a:ea typeface="Gill Sans"/>
          <a:cs typeface="Gill Sans"/>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A29A85"/>
              </a:solidFill>
              <a:prstDash val="solid"/>
              <a:miter lim="400000"/>
            </a:ln>
          </a:bottom>
          <a:insideH>
            <a:ln w="12700" cap="flat">
              <a:solidFill>
                <a:srgbClr val="A29A85"/>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Gill Sans"/>
          <a:ea typeface="Gill Sans"/>
          <a:cs typeface="Gill Sans"/>
        </a:font>
        <a:srgbClr val="606060"/>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50000"/>
            </a:srgbClr>
          </a:solidFill>
        </a:fill>
      </a:tcStyle>
    </a:wholeTbl>
    <a:band2H>
      <a:tcTxStyle b="def" i="def"/>
      <a:tcStyle>
        <a:tcBdr/>
        <a:fill>
          <a:solidFill>
            <a:srgbClr val="E9E7DC"/>
          </a:solidFill>
        </a:fill>
      </a:tcStyle>
    </a:band2H>
    <a:firstCol>
      <a:tcTxStyle b="off" i="off">
        <a:font>
          <a:latin typeface="Gill Sans"/>
          <a:ea typeface="Gill Sans"/>
          <a:cs typeface="Gill Sans"/>
        </a:font>
        <a:srgbClr val="606060"/>
      </a:tcTxStyle>
      <a:tcStyle>
        <a:tcBdr>
          <a:left>
            <a:ln w="12700" cap="flat">
              <a:solidFill>
                <a:srgbClr val="FFFFFF"/>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C5BEAA"/>
          </a:solidFill>
        </a:fill>
      </a:tcStyle>
    </a:firstCol>
    <a:lastRow>
      <a:tcTxStyle b="off" i="off">
        <a:font>
          <a:latin typeface="Gill Sans"/>
          <a:ea typeface="Gill Sans"/>
          <a:cs typeface="Gill Sans"/>
        </a:font>
        <a:srgbClr val="606060"/>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25000"/>
            </a:srgbClr>
          </a:solidFill>
        </a:fill>
      </a:tcStyle>
    </a:lastRow>
    <a:firstRow>
      <a:tcTxStyle b="off" i="off">
        <a:font>
          <a:latin typeface="Gill Sans"/>
          <a:ea typeface="Gill Sans"/>
          <a:cs typeface="Gill Sans"/>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928C7D"/>
          </a:solidFill>
        </a:fill>
      </a:tcStyle>
    </a:firstRow>
  </a:tblStyle>
  <a:tblStyle styleId="{2708684C-4D16-4618-839F-0558EEFCDFE6}" styleName="">
    <a:tblBg/>
    <a:wholeTbl>
      <a:tcTxStyle b="off" i="off">
        <a:fontRef idx="minor">
          <a:srgbClr val="606060"/>
        </a:fontRef>
        <a:srgbClr val="606060"/>
      </a:tcTxStyle>
      <a:tcStyle>
        <a:tcBdr>
          <a:left>
            <a:ln w="12700" cap="flat">
              <a:noFill/>
              <a:miter lim="400000"/>
            </a:ln>
          </a:left>
          <a:right>
            <a:ln w="12700" cap="flat">
              <a:noFill/>
              <a:miter lim="400000"/>
            </a:ln>
          </a:right>
          <a:top>
            <a:ln w="12700" cap="flat">
              <a:solidFill>
                <a:srgbClr val="DBD2B2"/>
              </a:solidFill>
              <a:prstDash val="solid"/>
              <a:miter lim="400000"/>
            </a:ln>
          </a:top>
          <a:bottom>
            <a:ln w="12700" cap="flat">
              <a:solidFill>
                <a:srgbClr val="DBD2B2"/>
              </a:solidFill>
              <a:prstDash val="solid"/>
              <a:miter lim="400000"/>
            </a:ln>
          </a:bottom>
          <a:insideH>
            <a:ln w="12700" cap="flat">
              <a:solidFill>
                <a:srgbClr val="DBD2B2"/>
              </a:solidFill>
              <a:prstDash val="solid"/>
              <a:miter lim="400000"/>
            </a:ln>
          </a:insideH>
          <a:insideV>
            <a:ln w="12700" cap="flat">
              <a:noFill/>
              <a:miter lim="400000"/>
            </a:ln>
          </a:insideV>
        </a:tcBdr>
        <a:fill>
          <a:solidFill>
            <a:srgbClr val="FDF9ED"/>
          </a:solidFill>
        </a:fill>
      </a:tcStyle>
    </a:wholeTbl>
    <a:band2H>
      <a:tcTxStyle b="def" i="def"/>
      <a:tcStyle>
        <a:tcBdr/>
        <a:fill>
          <a:solidFill>
            <a:srgbClr val="FFFFFF"/>
          </a:solidFill>
        </a:fill>
      </a:tcStyle>
    </a:band2H>
    <a:firstCol>
      <a:tcTxStyle b="off" i="off">
        <a:font>
          <a:latin typeface="Gill Sans"/>
          <a:ea typeface="Gill Sans"/>
          <a:cs typeface="Gill Sans"/>
        </a:font>
        <a:srgbClr val="606060"/>
      </a:tcTxStyle>
      <a:tcStyle>
        <a:tcBdr>
          <a:left>
            <a:ln w="25400" cap="flat">
              <a:solidFill>
                <a:srgbClr val="C6BB94"/>
              </a:solidFill>
              <a:prstDash val="solid"/>
              <a:miter lim="400000"/>
            </a:ln>
          </a:left>
          <a:right>
            <a:ln w="25400" cap="flat">
              <a:solidFill>
                <a:srgbClr val="C6BB94"/>
              </a:solidFill>
              <a:prstDash val="solid"/>
              <a:miter lim="400000"/>
            </a:ln>
          </a:right>
          <a:top>
            <a:ln w="12700" cap="flat">
              <a:solidFill>
                <a:srgbClr val="DBD2B2"/>
              </a:solidFill>
              <a:prstDash val="solid"/>
              <a:miter lim="400000"/>
            </a:ln>
          </a:top>
          <a:bottom>
            <a:ln w="12700" cap="flat">
              <a:solidFill>
                <a:srgbClr val="DBD2B2"/>
              </a:solidFill>
              <a:prstDash val="solid"/>
              <a:miter lim="400000"/>
            </a:ln>
          </a:bottom>
          <a:insideH>
            <a:ln w="12700" cap="flat">
              <a:solidFill>
                <a:srgbClr val="DBD2B2"/>
              </a:solidFill>
              <a:prstDash val="solid"/>
              <a:miter lim="400000"/>
            </a:ln>
          </a:insideH>
          <a:insideV>
            <a:ln w="12700" cap="flat">
              <a:solidFill>
                <a:srgbClr val="DBD2B2"/>
              </a:solidFill>
              <a:prstDash val="solid"/>
              <a:miter lim="400000"/>
            </a:ln>
          </a:insideV>
        </a:tcBdr>
        <a:fill>
          <a:noFill/>
        </a:fill>
      </a:tcStyle>
    </a:firstCol>
    <a:lastRow>
      <a:tcTxStyle b="off" i="off">
        <a:font>
          <a:latin typeface="Gill Sans"/>
          <a:ea typeface="Gill Sans"/>
          <a:cs typeface="Gill Sans"/>
        </a:font>
        <a:srgbClr val="606060"/>
      </a:tcTxStyle>
      <a:tcStyle>
        <a:tcBdr>
          <a:left>
            <a:ln w="12700" cap="flat">
              <a:noFill/>
              <a:miter lim="400000"/>
            </a:ln>
          </a:left>
          <a:right>
            <a:ln w="12700" cap="flat">
              <a:noFill/>
              <a:miter lim="400000"/>
            </a:ln>
          </a:right>
          <a:top>
            <a:ln w="25400" cap="flat">
              <a:solidFill>
                <a:srgbClr val="C6BB94"/>
              </a:solidFill>
              <a:prstDash val="solid"/>
              <a:miter lim="400000"/>
            </a:ln>
          </a:top>
          <a:bottom>
            <a:ln w="25400" cap="flat">
              <a:solidFill>
                <a:srgbClr val="C6BB94"/>
              </a:solidFill>
              <a:prstDash val="solid"/>
              <a:miter lim="400000"/>
            </a:ln>
          </a:bottom>
          <a:insideH>
            <a:ln w="12700" cap="flat">
              <a:solidFill>
                <a:srgbClr val="DBD2B2"/>
              </a:solidFill>
              <a:prstDash val="solid"/>
              <a:miter lim="400000"/>
            </a:ln>
          </a:insideH>
          <a:insideV>
            <a:ln w="12700" cap="flat">
              <a:noFill/>
              <a:miter lim="400000"/>
            </a:ln>
          </a:insideV>
        </a:tcBdr>
        <a:fill>
          <a:noFill/>
        </a:fill>
      </a:tcStyle>
    </a:lastRow>
    <a:firstRow>
      <a:tcTxStyle b="off" i="off">
        <a:font>
          <a:latin typeface="Gill Sans"/>
          <a:ea typeface="Gill Sans"/>
          <a:cs typeface="Gill Sans"/>
        </a:font>
        <a:srgbClr val="606060"/>
      </a:tcTxStyle>
      <a:tcStyle>
        <a:tcBdr>
          <a:left>
            <a:ln w="12700" cap="flat">
              <a:noFill/>
              <a:miter lim="400000"/>
            </a:ln>
          </a:left>
          <a:right>
            <a:ln w="12700" cap="flat">
              <a:noFill/>
              <a:miter lim="400000"/>
            </a:ln>
          </a:right>
          <a:top>
            <a:ln w="25400" cap="flat">
              <a:solidFill>
                <a:srgbClr val="C6BB94"/>
              </a:solidFill>
              <a:prstDash val="solid"/>
              <a:miter lim="400000"/>
            </a:ln>
          </a:top>
          <a:bottom>
            <a:ln w="25400" cap="flat">
              <a:solidFill>
                <a:srgbClr val="C6BB94"/>
              </a:solidFill>
              <a:prstDash val="solid"/>
              <a:miter lim="400000"/>
            </a:ln>
          </a:bottom>
          <a:insideH>
            <a:ln w="12700" cap="flat">
              <a:solidFill>
                <a:srgbClr val="DBD2B2"/>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p>
        </c:rich>
      </c:tx>
      <c:layout/>
      <c:overlay val="1"/>
    </c:title>
    <c:autoTitleDeleted val="1"/>
    <c:plotArea>
      <c:layout>
        <c:manualLayout>
          <c:layoutTarget val="inner"/>
          <c:xMode val="edge"/>
          <c:yMode val="edge"/>
          <c:x val="0.1243"/>
          <c:y val="0.043793"/>
          <c:w val="0.862628"/>
          <c:h val="0.888966"/>
        </c:manualLayout>
      </c:layout>
      <c:barChart>
        <c:barDir val="bar"/>
        <c:grouping val="clustered"/>
        <c:varyColors val="0"/>
        <c:ser>
          <c:idx val="0"/>
          <c:order val="0"/>
          <c:tx>
            <c:strRef>
              <c:f>Sheet1!$A$2</c:f>
              <c:strCache>
                <c:pt idx="0">
                  <c:v>Sport</c:v>
                </c:pt>
              </c:strCache>
            </c:strRef>
          </c:tx>
          <c:spPr>
            <a:gradFill flip="none" rotWithShape="1">
              <a:gsLst>
                <a:gs pos="0">
                  <a:srgbClr val="51A7F9"/>
                </a:gs>
                <a:gs pos="100000">
                  <a:srgbClr val="0365C0"/>
                </a:gs>
              </a:gsLst>
              <a:lin ang="5400000" scaled="0"/>
            </a:gradFill>
            <a:ln w="12700" cap="flat">
              <a:noFill/>
              <a:miter lim="400000"/>
            </a:ln>
            <a:effectLst/>
          </c:spPr>
          <c:invertIfNegative val="0"/>
          <c:dLbls>
            <c:numFmt formatCode="#,##0" sourceLinked="0"/>
            <c:txPr>
              <a:bodyPr/>
              <a:lstStyle/>
              <a:p>
                <a:pPr lvl="0">
                  <a:defRPr b="0" i="0" strike="noStrike" sz="1200" u="none">
                    <a:solidFill>
                      <a:srgbClr val="FFFFFF"/>
                    </a:solidFill>
                    <a:effectLst/>
                    <a:latin typeface="Helvetica"/>
                  </a:defRPr>
                </a:pPr>
                <a:r>
                  <a:rPr b="0" i="0" strike="noStrike" sz="1200" u="none">
                    <a:solidFill>
                      <a:srgbClr val="FFFFFF"/>
                    </a:solidFill>
                    <a:effectLst/>
                    <a:latin typeface="Helvetica"/>
                  </a:rPr>
                  <a:t/>
                </a:r>
              </a:p>
            </c:txPr>
            <c:dLblPos val="inEnd"/>
            <c:showLegendKey val="0"/>
            <c:showVal val="0"/>
            <c:showCatName val="0"/>
            <c:showSerName val="0"/>
            <c:showPercent val="0"/>
            <c:showBubbleSize val="0"/>
            <c:showLeaderLines val="0"/>
          </c:dLbls>
          <c:cat>
            <c:strRef>
              <c:f>Sheet1!$B$1:$E$1</c:f>
              <c:strCache>
                <c:ptCount val="4"/>
                <c:pt idx="0">
                  <c:v>Soccer</c:v>
                </c:pt>
                <c:pt idx="1">
                  <c:v>Baseball</c:v>
                </c:pt>
                <c:pt idx="2">
                  <c:v>Basketball</c:v>
                </c:pt>
                <c:pt idx="3">
                  <c:v>Lacrosse</c:v>
                </c:pt>
              </c:strCache>
            </c:strRef>
          </c:cat>
          <c:val>
            <c:numRef>
              <c:f>Sheet1!$B$2:$E$2</c:f>
              <c:numCache>
                <c:ptCount val="4"/>
                <c:pt idx="0">
                  <c:v>10.000000</c:v>
                </c:pt>
                <c:pt idx="1">
                  <c:v>1.000000</c:v>
                </c:pt>
                <c:pt idx="2">
                  <c:v>5.000000</c:v>
                </c:pt>
                <c:pt idx="3">
                  <c:v>2.000000</c:v>
                </c:pt>
              </c:numCache>
            </c:numRef>
          </c:val>
        </c:ser>
        <c:gapWidth val="40"/>
        <c:overlap val="-10"/>
        <c:axId val="0"/>
        <c:axId val="1"/>
      </c:barChart>
      <c:catAx>
        <c:axId val="0"/>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lvl="0">
              <a:defRPr b="0" i="0" strike="noStrike" sz="1000" u="none">
                <a:solidFill>
                  <a:srgbClr val="000000"/>
                </a:solidFill>
                <a:effectLst/>
                <a:latin typeface="Helvetica"/>
              </a:defRPr>
            </a:pPr>
          </a:p>
        </c:txPr>
        <c:crossAx val="1"/>
        <c:crosses val="autoZero"/>
        <c:auto val="1"/>
        <c:lblAlgn val="ctr"/>
        <c:noMultiLvlLbl val="1"/>
      </c:catAx>
      <c:valAx>
        <c:axId val="1"/>
        <c:scaling>
          <c:orientation val="minMax"/>
        </c:scaling>
        <c:delete val="0"/>
        <c:axPos val="b"/>
        <c:majorGridlines>
          <c:spPr>
            <a:ln w="12700" cap="flat">
              <a:solidFill>
                <a:srgbClr val="B8B8B8"/>
              </a:solidFill>
              <a:prstDash val="solid"/>
              <a:miter lim="400000"/>
            </a:ln>
          </c:spPr>
        </c:majorGridlines>
        <c:numFmt formatCode="0" sourceLinked="0"/>
        <c:majorTickMark val="none"/>
        <c:minorTickMark val="none"/>
        <c:tickLblPos val="high"/>
        <c:spPr>
          <a:ln w="12700" cap="flat">
            <a:noFill/>
            <a:prstDash val="solid"/>
            <a:miter lim="400000"/>
          </a:ln>
        </c:spPr>
        <c:txPr>
          <a:bodyPr rot="0"/>
          <a:lstStyle/>
          <a:p>
            <a:pPr lvl="0">
              <a:defRPr b="0" i="0" strike="noStrike" sz="1000" u="none">
                <a:solidFill>
                  <a:srgbClr val="000000"/>
                </a:solidFill>
                <a:effectLst/>
                <a:latin typeface="Helvetica"/>
              </a:defRPr>
            </a:pPr>
          </a:p>
        </c:txPr>
        <c:crossAx val="0"/>
        <c:crosses val="autoZero"/>
        <c:crossBetween val="between"/>
        <c:majorUnit val="2.5"/>
        <c:minorUnit val="1.25"/>
      </c:valAx>
      <c:spPr>
        <a:noFill/>
        <a:ln w="12700" cap="flat">
          <a:noFill/>
          <a:miter lim="400000"/>
        </a:ln>
        <a:effectLst/>
      </c:spPr>
    </c:plotArea>
    <c:legend>
      <c:legendPos val="r"/>
      <c:layout>
        <c:manualLayout>
          <c:xMode val="edge"/>
          <c:yMode val="edge"/>
          <c:x val="0.141183"/>
          <c:y val="0.00506331"/>
          <c:w val="0.806365"/>
          <c:h val="0.056293"/>
        </c:manualLayout>
      </c:layout>
      <c:overlay val="1"/>
      <c:spPr>
        <a:noFill/>
        <a:ln w="12700" cap="flat">
          <a:noFill/>
          <a:miter lim="400000"/>
        </a:ln>
        <a:effectLst/>
      </c:spPr>
      <c:txPr>
        <a:bodyPr/>
        <a:lstStyle/>
        <a:p>
          <a:pPr lvl="0">
            <a:defRPr b="0" i="0" strike="noStrike" sz="1000" u="none">
              <a:solidFill>
                <a:srgbClr val="000000"/>
              </a:solidFill>
              <a:effectLst/>
              <a:latin typeface="Helvetica"/>
            </a:defRPr>
          </a:pPr>
        </a:p>
      </c:txPr>
    </c:legend>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p>
        </c:rich>
      </c:tx>
      <c:layout/>
      <c:overlay val="1"/>
    </c:title>
    <c:autoTitleDeleted val="1"/>
    <c:plotArea>
      <c:layout>
        <c:manualLayout>
          <c:layoutTarget val="inner"/>
          <c:xMode val="edge"/>
          <c:yMode val="edge"/>
          <c:x val="0.182139"/>
          <c:y val="0.0432147"/>
          <c:w val="0.805652"/>
          <c:h val="0.890267"/>
        </c:manualLayout>
      </c:layout>
      <c:barChart>
        <c:barDir val="bar"/>
        <c:grouping val="clustered"/>
        <c:varyColors val="0"/>
        <c:ser>
          <c:idx val="0"/>
          <c:order val="0"/>
          <c:tx>
            <c:strRef>
              <c:f>Sheet1!$A$2</c:f>
              <c:strCache>
                <c:pt idx="0">
                  <c:v>Bad Reactions</c:v>
                </c:pt>
              </c:strCache>
            </c:strRef>
          </c:tx>
          <c:spPr>
            <a:gradFill flip="none" rotWithShape="1">
              <a:gsLst>
                <a:gs pos="0">
                  <a:srgbClr val="51A7F9"/>
                </a:gs>
                <a:gs pos="100000">
                  <a:srgbClr val="0365C0"/>
                </a:gs>
              </a:gsLst>
              <a:lin ang="5400000" scaled="0"/>
            </a:gradFill>
            <a:ln w="12700" cap="flat">
              <a:noFill/>
              <a:miter lim="400000"/>
            </a:ln>
            <a:effectLst/>
          </c:spPr>
          <c:invertIfNegative val="0"/>
          <c:dLbls>
            <c:numFmt formatCode="#,##0" sourceLinked="0"/>
            <c:txPr>
              <a:bodyPr/>
              <a:lstStyle/>
              <a:p>
                <a:pPr lvl="0">
                  <a:defRPr b="0" i="0" strike="noStrike" sz="1200" u="none">
                    <a:solidFill>
                      <a:srgbClr val="FFFFFF"/>
                    </a:solidFill>
                    <a:effectLst/>
                    <a:latin typeface="Helvetica"/>
                  </a:defRPr>
                </a:pPr>
                <a:r>
                  <a:rPr b="0" i="0" strike="noStrike" sz="1200" u="none">
                    <a:solidFill>
                      <a:srgbClr val="FFFFFF"/>
                    </a:solidFill>
                    <a:effectLst/>
                    <a:latin typeface="Helvetica"/>
                  </a:rPr>
                  <a:t/>
                </a:r>
              </a:p>
            </c:txPr>
            <c:dLblPos val="inEnd"/>
            <c:showLegendKey val="0"/>
            <c:showVal val="0"/>
            <c:showCatName val="0"/>
            <c:showSerName val="0"/>
            <c:showPercent val="0"/>
            <c:showBubbleSize val="0"/>
            <c:showLeaderLines val="0"/>
          </c:dLbls>
          <c:cat>
            <c:strRef>
              <c:f>Sheet1!$B$1:$E$1</c:f>
              <c:strCache>
                <c:ptCount val="4"/>
                <c:pt idx="0">
                  <c:v>Shakey Hands</c:v>
                </c:pt>
                <c:pt idx="1">
                  <c:v>Heart Palpitations</c:v>
                </c:pt>
                <c:pt idx="2">
                  <c:v>Lack of Focus</c:v>
                </c:pt>
                <c:pt idx="3">
                  <c:v>Sweating</c:v>
                </c:pt>
              </c:strCache>
            </c:strRef>
          </c:cat>
          <c:val>
            <c:numRef>
              <c:f>Sheet1!$B$2:$E$2</c:f>
              <c:numCache>
                <c:ptCount val="4"/>
                <c:pt idx="0">
                  <c:v>12.000000</c:v>
                </c:pt>
                <c:pt idx="1">
                  <c:v>0.000000</c:v>
                </c:pt>
                <c:pt idx="2">
                  <c:v>4.000000</c:v>
                </c:pt>
                <c:pt idx="3">
                  <c:v>2.000000</c:v>
                </c:pt>
              </c:numCache>
            </c:numRef>
          </c:val>
        </c:ser>
        <c:gapWidth val="40"/>
        <c:overlap val="-10"/>
        <c:axId val="0"/>
        <c:axId val="1"/>
      </c:barChart>
      <c:catAx>
        <c:axId val="0"/>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lvl="0">
              <a:defRPr b="0" i="0" strike="noStrike" sz="1000" u="none">
                <a:solidFill>
                  <a:srgbClr val="000000"/>
                </a:solidFill>
                <a:effectLst/>
                <a:latin typeface="Helvetica"/>
              </a:defRPr>
            </a:pPr>
          </a:p>
        </c:txPr>
        <c:crossAx val="1"/>
        <c:crosses val="autoZero"/>
        <c:auto val="1"/>
        <c:lblAlgn val="ctr"/>
        <c:noMultiLvlLbl val="1"/>
      </c:catAx>
      <c:valAx>
        <c:axId val="1"/>
        <c:scaling>
          <c:orientation val="minMax"/>
        </c:scaling>
        <c:delete val="0"/>
        <c:axPos val="b"/>
        <c:majorGridlines>
          <c:spPr>
            <a:ln w="12700" cap="flat">
              <a:solidFill>
                <a:srgbClr val="B8B8B8"/>
              </a:solidFill>
              <a:prstDash val="solid"/>
              <a:miter lim="400000"/>
            </a:ln>
          </c:spPr>
        </c:majorGridlines>
        <c:numFmt formatCode="0" sourceLinked="0"/>
        <c:majorTickMark val="none"/>
        <c:minorTickMark val="none"/>
        <c:tickLblPos val="high"/>
        <c:spPr>
          <a:ln w="12700" cap="flat">
            <a:noFill/>
            <a:prstDash val="solid"/>
            <a:miter lim="400000"/>
          </a:ln>
        </c:spPr>
        <c:txPr>
          <a:bodyPr rot="0"/>
          <a:lstStyle/>
          <a:p>
            <a:pPr lvl="0">
              <a:defRPr b="0" i="0" strike="noStrike" sz="1000" u="none">
                <a:solidFill>
                  <a:srgbClr val="000000"/>
                </a:solidFill>
                <a:effectLst/>
                <a:latin typeface="Helvetica"/>
              </a:defRPr>
            </a:pPr>
          </a:p>
        </c:txPr>
        <c:crossAx val="0"/>
        <c:crosses val="autoZero"/>
        <c:crossBetween val="between"/>
        <c:majorUnit val="3"/>
        <c:minorUnit val="1.5"/>
      </c:valAx>
      <c:spPr>
        <a:noFill/>
        <a:ln w="12700" cap="flat">
          <a:noFill/>
          <a:miter lim="400000"/>
        </a:ln>
        <a:effectLst/>
      </c:spPr>
    </c:plotArea>
    <c:legend>
      <c:legendPos val="r"/>
      <c:layout>
        <c:manualLayout>
          <c:xMode val="edge"/>
          <c:yMode val="edge"/>
          <c:x val="0.197907"/>
          <c:y val="0.00506329"/>
          <c:w val="0.755087"/>
          <c:h val="0.0557147"/>
        </c:manualLayout>
      </c:layout>
      <c:overlay val="1"/>
      <c:spPr>
        <a:noFill/>
        <a:ln w="12700" cap="flat">
          <a:noFill/>
          <a:miter lim="400000"/>
        </a:ln>
        <a:effectLst/>
      </c:spPr>
      <c:txPr>
        <a:bodyPr/>
        <a:lstStyle/>
        <a:p>
          <a:pPr lvl="0">
            <a:defRPr b="0" i="0" strike="noStrike" sz="1000" u="none">
              <a:solidFill>
                <a:srgbClr val="000000"/>
              </a:solidFill>
              <a:effectLst/>
              <a:latin typeface="Helvetica"/>
            </a:defRPr>
          </a:pPr>
        </a:p>
      </c:txPr>
    </c:legend>
    <c:plotVisOnly val="1"/>
    <c:dispBlanksAs val="gap"/>
  </c:chart>
  <c:spPr>
    <a:noFill/>
    <a:ln>
      <a:noFill/>
    </a:ln>
    <a:effectLst/>
  </c:spPr>
  <c:externalData r:id="rId1">
    <c:autoUpdate val="0"/>
  </c:externalData>
</c:chartSpace>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p:nvPr>
            <p:ph type="sldImg"/>
          </p:nvPr>
        </p:nvSpPr>
        <p:spPr>
          <a:xfrm>
            <a:off x="1143000" y="685800"/>
            <a:ext cx="4572000" cy="3429000"/>
          </a:xfrm>
          <a:prstGeom prst="rect">
            <a:avLst/>
          </a:prstGeom>
        </p:spPr>
        <p:txBody>
          <a:bodyPr/>
          <a:lstStyle/>
          <a:p>
            <a:pPr lvl="0"/>
          </a:p>
        </p:txBody>
      </p:sp>
      <p:sp>
        <p:nvSpPr>
          <p:cNvPr id="55" name="Shape 55"/>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spTree>
      <p:nvGrpSpPr>
        <p:cNvPr id="1" name=""/>
        <p:cNvGrpSpPr/>
        <p:nvPr/>
      </p:nvGrpSpPr>
      <p:grpSpPr>
        <a:xfrm>
          <a:off x="0" y="0"/>
          <a:ext cx="0" cy="0"/>
          <a:chOff x="0" y="0"/>
          <a:chExt cx="0" cy="0"/>
        </a:xfrm>
      </p:grpSpPr>
      <p:sp>
        <p:nvSpPr>
          <p:cNvPr id="8" name="Shape 8"/>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9" name="Shape 9"/>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10" name="Shape 10"/>
          <p:cNvSpPr/>
          <p:nvPr/>
        </p:nvSpPr>
        <p:spPr>
          <a:xfrm>
            <a:off x="508000" y="51816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11" name="Shape 11"/>
          <p:cNvSpPr/>
          <p:nvPr>
            <p:ph type="title"/>
          </p:nvPr>
        </p:nvSpPr>
        <p:spPr>
          <a:xfrm>
            <a:off x="508000" y="3009900"/>
            <a:ext cx="11988800" cy="2032000"/>
          </a:xfrm>
          <a:prstGeom prst="rect">
            <a:avLst/>
          </a:prstGeom>
        </p:spPr>
        <p:txBody>
          <a:bodyPr anchor="b"/>
          <a:lstStyle/>
          <a:p>
            <a:pPr lvl="0">
              <a:defRPr cap="none" sz="1800">
                <a:solidFill>
                  <a:srgbClr val="000000"/>
                </a:solidFill>
              </a:defRPr>
            </a:pPr>
            <a:r>
              <a:rPr cap="all" sz="6400">
                <a:solidFill>
                  <a:srgbClr val="606060"/>
                </a:solidFill>
              </a:rPr>
              <a:t>Title Text</a:t>
            </a:r>
          </a:p>
        </p:txBody>
      </p:sp>
      <p:sp>
        <p:nvSpPr>
          <p:cNvPr id="12" name="Shape 12"/>
          <p:cNvSpPr/>
          <p:nvPr>
            <p:ph type="body" idx="1"/>
          </p:nvPr>
        </p:nvSpPr>
        <p:spPr>
          <a:xfrm>
            <a:off x="508000" y="5562600"/>
            <a:ext cx="11988800" cy="825500"/>
          </a:xfrm>
          <a:prstGeom prst="rect">
            <a:avLst/>
          </a:prstGeom>
        </p:spPr>
        <p:txBody>
          <a:bodyPr anchor="t"/>
          <a:lstStyle>
            <a:lvl1pPr marL="0" indent="0">
              <a:lnSpc>
                <a:spcPct val="120000"/>
              </a:lnSpc>
              <a:spcBef>
                <a:spcPts val="0"/>
              </a:spcBef>
              <a:buSzTx/>
              <a:buNone/>
              <a:defRPr sz="2400"/>
            </a:lvl1pPr>
            <a:lvl2pPr marL="0" indent="228600">
              <a:lnSpc>
                <a:spcPct val="120000"/>
              </a:lnSpc>
              <a:spcBef>
                <a:spcPts val="0"/>
              </a:spcBef>
              <a:buSzTx/>
              <a:buNone/>
              <a:defRPr sz="2400"/>
            </a:lvl2pPr>
            <a:lvl3pPr marL="0" indent="457200">
              <a:lnSpc>
                <a:spcPct val="120000"/>
              </a:lnSpc>
              <a:spcBef>
                <a:spcPts val="0"/>
              </a:spcBef>
              <a:buSzTx/>
              <a:buNone/>
              <a:defRPr sz="2400"/>
            </a:lvl3pPr>
            <a:lvl4pPr marL="0" indent="685800">
              <a:lnSpc>
                <a:spcPct val="120000"/>
              </a:lnSpc>
              <a:spcBef>
                <a:spcPts val="0"/>
              </a:spcBef>
              <a:buSzTx/>
              <a:buNone/>
              <a:defRPr sz="2400"/>
            </a:lvl4pPr>
            <a:lvl5pPr marL="0" indent="914400">
              <a:lnSpc>
                <a:spcPct val="120000"/>
              </a:lnSpc>
              <a:spcBef>
                <a:spcPts val="0"/>
              </a:spcBef>
              <a:buSzTx/>
              <a:buNone/>
              <a:defRPr sz="2400"/>
            </a:lvl5pPr>
          </a:lstStyle>
          <a:p>
            <a:pPr lvl="0">
              <a:defRPr sz="1800">
                <a:solidFill>
                  <a:srgbClr val="000000"/>
                </a:solidFill>
              </a:defRPr>
            </a:pPr>
            <a:r>
              <a:rPr sz="2400">
                <a:solidFill>
                  <a:srgbClr val="606060"/>
                </a:solidFill>
              </a:rPr>
              <a:t>Body Level One</a:t>
            </a:r>
            <a:endParaRPr sz="2400">
              <a:solidFill>
                <a:srgbClr val="606060"/>
              </a:solidFill>
            </a:endParaRPr>
          </a:p>
          <a:p>
            <a:pPr lvl="1">
              <a:defRPr sz="1800">
                <a:solidFill>
                  <a:srgbClr val="000000"/>
                </a:solidFill>
              </a:defRPr>
            </a:pPr>
            <a:r>
              <a:rPr sz="2400">
                <a:solidFill>
                  <a:srgbClr val="606060"/>
                </a:solidFill>
              </a:rPr>
              <a:t>Body Level Two</a:t>
            </a:r>
            <a:endParaRPr sz="2400">
              <a:solidFill>
                <a:srgbClr val="606060"/>
              </a:solidFill>
            </a:endParaRPr>
          </a:p>
          <a:p>
            <a:pPr lvl="2">
              <a:defRPr sz="1800">
                <a:solidFill>
                  <a:srgbClr val="000000"/>
                </a:solidFill>
              </a:defRPr>
            </a:pPr>
            <a:r>
              <a:rPr sz="2400">
                <a:solidFill>
                  <a:srgbClr val="606060"/>
                </a:solidFill>
              </a:rPr>
              <a:t>Body Level Three</a:t>
            </a:r>
            <a:endParaRPr sz="2400">
              <a:solidFill>
                <a:srgbClr val="606060"/>
              </a:solidFill>
            </a:endParaRPr>
          </a:p>
          <a:p>
            <a:pPr lvl="3">
              <a:defRPr sz="1800">
                <a:solidFill>
                  <a:srgbClr val="000000"/>
                </a:solidFill>
              </a:defRPr>
            </a:pPr>
            <a:r>
              <a:rPr sz="2400">
                <a:solidFill>
                  <a:srgbClr val="606060"/>
                </a:solidFill>
              </a:rPr>
              <a:t>Body Level Four</a:t>
            </a:r>
            <a:endParaRPr sz="2400">
              <a:solidFill>
                <a:srgbClr val="606060"/>
              </a:solidFill>
            </a:endParaRPr>
          </a:p>
          <a:p>
            <a:pPr lvl="4">
              <a:defRPr sz="1800">
                <a:solidFill>
                  <a:srgbClr val="000000"/>
                </a:solidFill>
              </a:defRPr>
            </a:pPr>
            <a:r>
              <a:rPr sz="2400">
                <a:solidFill>
                  <a:srgbClr val="606060"/>
                </a:solidFill>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14" name="Shape 14"/>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15" name="Shape 15"/>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16" name="Shape 16"/>
          <p:cNvSpPr/>
          <p:nvPr>
            <p:ph type="title"/>
          </p:nvPr>
        </p:nvSpPr>
        <p:spPr>
          <a:xfrm>
            <a:off x="508000" y="7099300"/>
            <a:ext cx="11988800" cy="1117600"/>
          </a:xfrm>
          <a:prstGeom prst="rect">
            <a:avLst/>
          </a:prstGeom>
        </p:spPr>
        <p:txBody>
          <a:bodyPr anchor="b"/>
          <a:lstStyle/>
          <a:p>
            <a:pPr lvl="0">
              <a:defRPr cap="none" sz="1800">
                <a:solidFill>
                  <a:srgbClr val="000000"/>
                </a:solidFill>
              </a:defRPr>
            </a:pPr>
            <a:r>
              <a:rPr cap="all" sz="6400">
                <a:solidFill>
                  <a:srgbClr val="606060"/>
                </a:solidFill>
              </a:rPr>
              <a:t>Title Text</a:t>
            </a:r>
          </a:p>
        </p:txBody>
      </p:sp>
      <p:sp>
        <p:nvSpPr>
          <p:cNvPr id="17" name="Shape 17"/>
          <p:cNvSpPr/>
          <p:nvPr>
            <p:ph type="body" idx="1"/>
          </p:nvPr>
        </p:nvSpPr>
        <p:spPr>
          <a:xfrm>
            <a:off x="508000" y="8267700"/>
            <a:ext cx="11988800" cy="838200"/>
          </a:xfrm>
          <a:prstGeom prst="rect">
            <a:avLst/>
          </a:prstGeom>
        </p:spPr>
        <p:txBody>
          <a:bodyPr anchor="t"/>
          <a:lstStyle>
            <a:lvl1pPr marL="0" indent="0">
              <a:lnSpc>
                <a:spcPct val="120000"/>
              </a:lnSpc>
              <a:spcBef>
                <a:spcPts val="0"/>
              </a:spcBef>
              <a:buSzTx/>
              <a:buNone/>
              <a:defRPr sz="2400"/>
            </a:lvl1pPr>
            <a:lvl2pPr marL="0" indent="228600">
              <a:lnSpc>
                <a:spcPct val="120000"/>
              </a:lnSpc>
              <a:spcBef>
                <a:spcPts val="0"/>
              </a:spcBef>
              <a:buSzTx/>
              <a:buNone/>
              <a:defRPr sz="2400"/>
            </a:lvl2pPr>
            <a:lvl3pPr marL="0" indent="457200">
              <a:lnSpc>
                <a:spcPct val="120000"/>
              </a:lnSpc>
              <a:spcBef>
                <a:spcPts val="0"/>
              </a:spcBef>
              <a:buSzTx/>
              <a:buNone/>
              <a:defRPr sz="2400"/>
            </a:lvl3pPr>
            <a:lvl4pPr marL="0" indent="685800">
              <a:lnSpc>
                <a:spcPct val="120000"/>
              </a:lnSpc>
              <a:spcBef>
                <a:spcPts val="0"/>
              </a:spcBef>
              <a:buSzTx/>
              <a:buNone/>
              <a:defRPr sz="2400"/>
            </a:lvl4pPr>
            <a:lvl5pPr marL="0" indent="914400">
              <a:lnSpc>
                <a:spcPct val="120000"/>
              </a:lnSpc>
              <a:spcBef>
                <a:spcPts val="0"/>
              </a:spcBef>
              <a:buSzTx/>
              <a:buNone/>
              <a:defRPr sz="2400"/>
            </a:lvl5pPr>
          </a:lstStyle>
          <a:p>
            <a:pPr lvl="0">
              <a:defRPr sz="1800">
                <a:solidFill>
                  <a:srgbClr val="000000"/>
                </a:solidFill>
              </a:defRPr>
            </a:pPr>
            <a:r>
              <a:rPr sz="2400">
                <a:solidFill>
                  <a:srgbClr val="606060"/>
                </a:solidFill>
              </a:rPr>
              <a:t>Body Level One</a:t>
            </a:r>
            <a:endParaRPr sz="2400">
              <a:solidFill>
                <a:srgbClr val="606060"/>
              </a:solidFill>
            </a:endParaRPr>
          </a:p>
          <a:p>
            <a:pPr lvl="1">
              <a:defRPr sz="1800">
                <a:solidFill>
                  <a:srgbClr val="000000"/>
                </a:solidFill>
              </a:defRPr>
            </a:pPr>
            <a:r>
              <a:rPr sz="2400">
                <a:solidFill>
                  <a:srgbClr val="606060"/>
                </a:solidFill>
              </a:rPr>
              <a:t>Body Level Two</a:t>
            </a:r>
            <a:endParaRPr sz="2400">
              <a:solidFill>
                <a:srgbClr val="606060"/>
              </a:solidFill>
            </a:endParaRPr>
          </a:p>
          <a:p>
            <a:pPr lvl="2">
              <a:defRPr sz="1800">
                <a:solidFill>
                  <a:srgbClr val="000000"/>
                </a:solidFill>
              </a:defRPr>
            </a:pPr>
            <a:r>
              <a:rPr sz="2400">
                <a:solidFill>
                  <a:srgbClr val="606060"/>
                </a:solidFill>
              </a:rPr>
              <a:t>Body Level Three</a:t>
            </a:r>
            <a:endParaRPr sz="2400">
              <a:solidFill>
                <a:srgbClr val="606060"/>
              </a:solidFill>
            </a:endParaRPr>
          </a:p>
          <a:p>
            <a:pPr lvl="3">
              <a:defRPr sz="1800">
                <a:solidFill>
                  <a:srgbClr val="000000"/>
                </a:solidFill>
              </a:defRPr>
            </a:pPr>
            <a:r>
              <a:rPr sz="2400">
                <a:solidFill>
                  <a:srgbClr val="606060"/>
                </a:solidFill>
              </a:rPr>
              <a:t>Body Level Four</a:t>
            </a:r>
            <a:endParaRPr sz="2400">
              <a:solidFill>
                <a:srgbClr val="606060"/>
              </a:solidFill>
            </a:endParaRPr>
          </a:p>
          <a:p>
            <a:pPr lvl="4">
              <a:defRPr sz="1800">
                <a:solidFill>
                  <a:srgbClr val="000000"/>
                </a:solidFill>
              </a:defRPr>
            </a:pPr>
            <a:r>
              <a:rPr sz="2400">
                <a:solidFill>
                  <a:srgbClr val="606060"/>
                </a:solidFill>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19" name="Shape 19"/>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20" name="Shape 20"/>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21" name="Shape 21"/>
          <p:cNvSpPr/>
          <p:nvPr>
            <p:ph type="title"/>
          </p:nvPr>
        </p:nvSpPr>
        <p:spPr>
          <a:xfrm>
            <a:off x="508000" y="3860800"/>
            <a:ext cx="11988800" cy="2032000"/>
          </a:xfrm>
          <a:prstGeom prst="rect">
            <a:avLst/>
          </a:prstGeom>
        </p:spPr>
        <p:txBody>
          <a:bodyPr/>
          <a:lstStyle/>
          <a:p>
            <a:pPr lvl="0">
              <a:defRPr cap="none" sz="1800">
                <a:solidFill>
                  <a:srgbClr val="000000"/>
                </a:solidFill>
              </a:defRPr>
            </a:pPr>
            <a:r>
              <a:rPr cap="all" sz="6400">
                <a:solidFill>
                  <a:srgbClr val="606060"/>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23" name="Shape 23"/>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24" name="Shape 24"/>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25" name="Shape 25"/>
          <p:cNvSpPr/>
          <p:nvPr>
            <p:ph type="title"/>
          </p:nvPr>
        </p:nvSpPr>
        <p:spPr>
          <a:xfrm>
            <a:off x="508000" y="2400300"/>
            <a:ext cx="5829300" cy="6070600"/>
          </a:xfrm>
          <a:prstGeom prst="rect">
            <a:avLst/>
          </a:prstGeom>
        </p:spPr>
        <p:txBody>
          <a:bodyPr anchor="t"/>
          <a:lstStyle/>
          <a:p>
            <a:pPr lvl="0">
              <a:defRPr cap="none" sz="1800">
                <a:solidFill>
                  <a:srgbClr val="000000"/>
                </a:solidFill>
              </a:defRPr>
            </a:pPr>
            <a:r>
              <a:rPr cap="all" sz="6400">
                <a:solidFill>
                  <a:srgbClr val="606060"/>
                </a:solidFill>
              </a:rPr>
              <a:t>Title Text</a:t>
            </a:r>
          </a:p>
        </p:txBody>
      </p:sp>
      <p:sp>
        <p:nvSpPr>
          <p:cNvPr id="26" name="Shape 26"/>
          <p:cNvSpPr/>
          <p:nvPr>
            <p:ph type="body" idx="1"/>
          </p:nvPr>
        </p:nvSpPr>
        <p:spPr>
          <a:xfrm>
            <a:off x="508000" y="1168400"/>
            <a:ext cx="5829300" cy="838200"/>
          </a:xfrm>
          <a:prstGeom prst="rect">
            <a:avLst/>
          </a:prstGeom>
        </p:spPr>
        <p:txBody>
          <a:bodyPr anchor="t"/>
          <a:lstStyle>
            <a:lvl1pPr marL="0" indent="0">
              <a:lnSpc>
                <a:spcPct val="120000"/>
              </a:lnSpc>
              <a:spcBef>
                <a:spcPts val="0"/>
              </a:spcBef>
              <a:buSzTx/>
              <a:buNone/>
              <a:defRPr sz="2400"/>
            </a:lvl1pPr>
            <a:lvl2pPr marL="0" indent="228600">
              <a:lnSpc>
                <a:spcPct val="120000"/>
              </a:lnSpc>
              <a:spcBef>
                <a:spcPts val="0"/>
              </a:spcBef>
              <a:buSzTx/>
              <a:buNone/>
              <a:defRPr sz="2400"/>
            </a:lvl2pPr>
            <a:lvl3pPr marL="0" indent="457200">
              <a:lnSpc>
                <a:spcPct val="120000"/>
              </a:lnSpc>
              <a:spcBef>
                <a:spcPts val="0"/>
              </a:spcBef>
              <a:buSzTx/>
              <a:buNone/>
              <a:defRPr sz="2400"/>
            </a:lvl3pPr>
            <a:lvl4pPr marL="0" indent="685800">
              <a:lnSpc>
                <a:spcPct val="120000"/>
              </a:lnSpc>
              <a:spcBef>
                <a:spcPts val="0"/>
              </a:spcBef>
              <a:buSzTx/>
              <a:buNone/>
              <a:defRPr sz="2400"/>
            </a:lvl4pPr>
            <a:lvl5pPr marL="0" indent="914400">
              <a:lnSpc>
                <a:spcPct val="120000"/>
              </a:lnSpc>
              <a:spcBef>
                <a:spcPts val="0"/>
              </a:spcBef>
              <a:buSzTx/>
              <a:buNone/>
              <a:defRPr sz="2400"/>
            </a:lvl5pPr>
          </a:lstStyle>
          <a:p>
            <a:pPr lvl="0">
              <a:defRPr sz="1800">
                <a:solidFill>
                  <a:srgbClr val="000000"/>
                </a:solidFill>
              </a:defRPr>
            </a:pPr>
            <a:r>
              <a:rPr sz="2400">
                <a:solidFill>
                  <a:srgbClr val="606060"/>
                </a:solidFill>
              </a:rPr>
              <a:t>Body Level One</a:t>
            </a:r>
            <a:endParaRPr sz="2400">
              <a:solidFill>
                <a:srgbClr val="606060"/>
              </a:solidFill>
            </a:endParaRPr>
          </a:p>
          <a:p>
            <a:pPr lvl="1">
              <a:defRPr sz="1800">
                <a:solidFill>
                  <a:srgbClr val="000000"/>
                </a:solidFill>
              </a:defRPr>
            </a:pPr>
            <a:r>
              <a:rPr sz="2400">
                <a:solidFill>
                  <a:srgbClr val="606060"/>
                </a:solidFill>
              </a:rPr>
              <a:t>Body Level Two</a:t>
            </a:r>
            <a:endParaRPr sz="2400">
              <a:solidFill>
                <a:srgbClr val="606060"/>
              </a:solidFill>
            </a:endParaRPr>
          </a:p>
          <a:p>
            <a:pPr lvl="2">
              <a:defRPr sz="1800">
                <a:solidFill>
                  <a:srgbClr val="000000"/>
                </a:solidFill>
              </a:defRPr>
            </a:pPr>
            <a:r>
              <a:rPr sz="2400">
                <a:solidFill>
                  <a:srgbClr val="606060"/>
                </a:solidFill>
              </a:rPr>
              <a:t>Body Level Three</a:t>
            </a:r>
            <a:endParaRPr sz="2400">
              <a:solidFill>
                <a:srgbClr val="606060"/>
              </a:solidFill>
            </a:endParaRPr>
          </a:p>
          <a:p>
            <a:pPr lvl="3">
              <a:defRPr sz="1800">
                <a:solidFill>
                  <a:srgbClr val="000000"/>
                </a:solidFill>
              </a:defRPr>
            </a:pPr>
            <a:r>
              <a:rPr sz="2400">
                <a:solidFill>
                  <a:srgbClr val="606060"/>
                </a:solidFill>
              </a:rPr>
              <a:t>Body Level Four</a:t>
            </a:r>
            <a:endParaRPr sz="2400">
              <a:solidFill>
                <a:srgbClr val="606060"/>
              </a:solidFill>
            </a:endParaRPr>
          </a:p>
          <a:p>
            <a:pPr lvl="4">
              <a:defRPr sz="1800">
                <a:solidFill>
                  <a:srgbClr val="000000"/>
                </a:solidFill>
              </a:defRPr>
            </a:pPr>
            <a:r>
              <a:rPr sz="2400">
                <a:solidFill>
                  <a:srgbClr val="606060"/>
                </a:solidFill>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Title - Top">
    <p:spTree>
      <p:nvGrpSpPr>
        <p:cNvPr id="1" name=""/>
        <p:cNvGrpSpPr/>
        <p:nvPr/>
      </p:nvGrpSpPr>
      <p:grpSpPr>
        <a:xfrm>
          <a:off x="0" y="0"/>
          <a:ext cx="0" cy="0"/>
          <a:chOff x="0" y="0"/>
          <a:chExt cx="0" cy="0"/>
        </a:xfrm>
      </p:grpSpPr>
      <p:sp>
        <p:nvSpPr>
          <p:cNvPr id="28" name="Shape 28"/>
          <p:cNvSpPr/>
          <p:nvPr/>
        </p:nvSpPr>
        <p:spPr>
          <a:xfrm>
            <a:off x="508000" y="2578100"/>
            <a:ext cx="11997292"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29" name="Shape 29"/>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30" name="Shape 30"/>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31" name="Shape 31"/>
          <p:cNvSpPr/>
          <p:nvPr>
            <p:ph type="title"/>
          </p:nvPr>
        </p:nvSpPr>
        <p:spPr>
          <a:prstGeom prst="rect">
            <a:avLst/>
          </a:prstGeom>
        </p:spPr>
        <p:txBody>
          <a:bodyPr/>
          <a:lstStyle/>
          <a:p>
            <a:pPr lvl="0">
              <a:defRPr cap="none" sz="1800">
                <a:solidFill>
                  <a:srgbClr val="000000"/>
                </a:solidFill>
              </a:defRPr>
            </a:pPr>
            <a:r>
              <a:rPr cap="all" sz="6400">
                <a:solidFill>
                  <a:srgbClr val="606060"/>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33" name="Shape 33"/>
          <p:cNvSpPr/>
          <p:nvPr>
            <p:ph type="title"/>
          </p:nvPr>
        </p:nvSpPr>
        <p:spPr>
          <a:prstGeom prst="rect">
            <a:avLst/>
          </a:prstGeom>
        </p:spPr>
        <p:txBody>
          <a:bodyPr/>
          <a:lstStyle/>
          <a:p>
            <a:pPr lvl="0">
              <a:defRPr cap="none" sz="1800">
                <a:solidFill>
                  <a:srgbClr val="000000"/>
                </a:solidFill>
              </a:defRPr>
            </a:pPr>
            <a:r>
              <a:rPr cap="all" sz="6400">
                <a:solidFill>
                  <a:srgbClr val="606060"/>
                </a:solidFill>
              </a:rPr>
              <a:t>Title Text</a:t>
            </a:r>
          </a:p>
        </p:txBody>
      </p:sp>
      <p:sp>
        <p:nvSpPr>
          <p:cNvPr id="34" name="Shape 34"/>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400">
                <a:solidFill>
                  <a:srgbClr val="606060"/>
                </a:solidFill>
              </a:rPr>
              <a:t>Body Level One</a:t>
            </a:r>
            <a:endParaRPr sz="3400">
              <a:solidFill>
                <a:srgbClr val="606060"/>
              </a:solidFill>
            </a:endParaRPr>
          </a:p>
          <a:p>
            <a:pPr lvl="1">
              <a:defRPr sz="1800">
                <a:solidFill>
                  <a:srgbClr val="000000"/>
                </a:solidFill>
              </a:defRPr>
            </a:pPr>
            <a:r>
              <a:rPr sz="3400">
                <a:solidFill>
                  <a:srgbClr val="606060"/>
                </a:solidFill>
              </a:rPr>
              <a:t>Body Level Two</a:t>
            </a:r>
            <a:endParaRPr sz="3400">
              <a:solidFill>
                <a:srgbClr val="606060"/>
              </a:solidFill>
            </a:endParaRPr>
          </a:p>
          <a:p>
            <a:pPr lvl="2">
              <a:defRPr sz="1800">
                <a:solidFill>
                  <a:srgbClr val="000000"/>
                </a:solidFill>
              </a:defRPr>
            </a:pPr>
            <a:r>
              <a:rPr sz="3400">
                <a:solidFill>
                  <a:srgbClr val="606060"/>
                </a:solidFill>
              </a:rPr>
              <a:t>Body Level Three</a:t>
            </a:r>
            <a:endParaRPr sz="3400">
              <a:solidFill>
                <a:srgbClr val="606060"/>
              </a:solidFill>
            </a:endParaRPr>
          </a:p>
          <a:p>
            <a:pPr lvl="3">
              <a:defRPr sz="1800">
                <a:solidFill>
                  <a:srgbClr val="000000"/>
                </a:solidFill>
              </a:defRPr>
            </a:pPr>
            <a:r>
              <a:rPr sz="3400">
                <a:solidFill>
                  <a:srgbClr val="606060"/>
                </a:solidFill>
              </a:rPr>
              <a:t>Body Level Four</a:t>
            </a:r>
            <a:endParaRPr sz="3400">
              <a:solidFill>
                <a:srgbClr val="606060"/>
              </a:solidFill>
            </a:endParaRPr>
          </a:p>
          <a:p>
            <a:pPr lvl="4">
              <a:defRPr sz="1800">
                <a:solidFill>
                  <a:srgbClr val="000000"/>
                </a:solidFill>
              </a:defRPr>
            </a:pPr>
            <a:r>
              <a:rPr sz="3400">
                <a:solidFill>
                  <a:srgbClr val="606060"/>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36" name="Shape 36"/>
          <p:cNvSpPr/>
          <p:nvPr>
            <p:ph type="title"/>
          </p:nvPr>
        </p:nvSpPr>
        <p:spPr>
          <a:prstGeom prst="rect">
            <a:avLst/>
          </a:prstGeom>
        </p:spPr>
        <p:txBody>
          <a:bodyPr/>
          <a:lstStyle/>
          <a:p>
            <a:pPr lvl="0">
              <a:defRPr cap="none" sz="1800">
                <a:solidFill>
                  <a:srgbClr val="000000"/>
                </a:solidFill>
              </a:defRPr>
            </a:pPr>
            <a:r>
              <a:rPr cap="all" sz="6400">
                <a:solidFill>
                  <a:srgbClr val="606060"/>
                </a:solidFill>
              </a:rPr>
              <a:t>Title Text</a:t>
            </a:r>
          </a:p>
        </p:txBody>
      </p:sp>
      <p:sp>
        <p:nvSpPr>
          <p:cNvPr id="37" name="Shape 37"/>
          <p:cNvSpPr/>
          <p:nvPr>
            <p:ph type="body" idx="1"/>
          </p:nvPr>
        </p:nvSpPr>
        <p:spPr>
          <a:xfrm>
            <a:off x="6781800" y="2971800"/>
            <a:ext cx="5727700" cy="5524500"/>
          </a:xfrm>
          <a:prstGeom prst="rect">
            <a:avLst/>
          </a:prstGeom>
        </p:spPr>
        <p:txBody>
          <a:bodyPr/>
          <a:lstStyle>
            <a:lvl1pPr marL="368300" indent="-368300">
              <a:spcBef>
                <a:spcPts val="3200"/>
              </a:spcBef>
              <a:buSzPct val="30000"/>
              <a:buFont typeface="Zapf Dingbats"/>
              <a:buBlip>
                <a:blip r:embed="rId2"/>
              </a:buBlip>
              <a:defRPr sz="3000"/>
            </a:lvl1pPr>
            <a:lvl2pPr marL="736600" indent="-368300">
              <a:spcBef>
                <a:spcPts val="3200"/>
              </a:spcBef>
              <a:buSzPct val="30000"/>
              <a:buFont typeface="Zapf Dingbats"/>
              <a:buBlip>
                <a:blip r:embed="rId2"/>
              </a:buBlip>
              <a:defRPr sz="3000"/>
            </a:lvl2pPr>
            <a:lvl3pPr marL="1104900" indent="-368300">
              <a:spcBef>
                <a:spcPts val="3200"/>
              </a:spcBef>
              <a:buSzPct val="30000"/>
              <a:buFont typeface="Zapf Dingbats"/>
              <a:buBlip>
                <a:blip r:embed="rId2"/>
              </a:buBlip>
              <a:defRPr sz="3000"/>
            </a:lvl3pPr>
            <a:lvl4pPr marL="1473200" indent="-368300">
              <a:spcBef>
                <a:spcPts val="3200"/>
              </a:spcBef>
              <a:buSzPct val="30000"/>
              <a:buFont typeface="Zapf Dingbats"/>
              <a:buBlip>
                <a:blip r:embed="rId2"/>
              </a:buBlip>
              <a:defRPr sz="3000"/>
            </a:lvl4pPr>
            <a:lvl5pPr marL="1841500" indent="-368300">
              <a:spcBef>
                <a:spcPts val="3200"/>
              </a:spcBef>
              <a:buSzPct val="30000"/>
              <a:buFont typeface="Zapf Dingbats"/>
              <a:buBlip>
                <a:blip r:embed="rId2"/>
              </a:buBlip>
              <a:defRPr sz="3000"/>
            </a:lvl5pPr>
          </a:lstStyle>
          <a:p>
            <a:pPr lvl="0">
              <a:defRPr sz="1800">
                <a:solidFill>
                  <a:srgbClr val="000000"/>
                </a:solidFill>
              </a:defRPr>
            </a:pPr>
            <a:r>
              <a:rPr sz="3000">
                <a:solidFill>
                  <a:srgbClr val="606060"/>
                </a:solidFill>
              </a:rPr>
              <a:t>Body Level One</a:t>
            </a:r>
            <a:endParaRPr sz="3000">
              <a:solidFill>
                <a:srgbClr val="606060"/>
              </a:solidFill>
            </a:endParaRPr>
          </a:p>
          <a:p>
            <a:pPr lvl="1">
              <a:defRPr sz="1800">
                <a:solidFill>
                  <a:srgbClr val="000000"/>
                </a:solidFill>
              </a:defRPr>
            </a:pPr>
            <a:r>
              <a:rPr sz="3000">
                <a:solidFill>
                  <a:srgbClr val="606060"/>
                </a:solidFill>
              </a:rPr>
              <a:t>Body Level Two</a:t>
            </a:r>
            <a:endParaRPr sz="3000">
              <a:solidFill>
                <a:srgbClr val="606060"/>
              </a:solidFill>
            </a:endParaRPr>
          </a:p>
          <a:p>
            <a:pPr lvl="2">
              <a:defRPr sz="1800">
                <a:solidFill>
                  <a:srgbClr val="000000"/>
                </a:solidFill>
              </a:defRPr>
            </a:pPr>
            <a:r>
              <a:rPr sz="3000">
                <a:solidFill>
                  <a:srgbClr val="606060"/>
                </a:solidFill>
              </a:rPr>
              <a:t>Body Level Three</a:t>
            </a:r>
            <a:endParaRPr sz="3000">
              <a:solidFill>
                <a:srgbClr val="606060"/>
              </a:solidFill>
            </a:endParaRPr>
          </a:p>
          <a:p>
            <a:pPr lvl="3">
              <a:defRPr sz="1800">
                <a:solidFill>
                  <a:srgbClr val="000000"/>
                </a:solidFill>
              </a:defRPr>
            </a:pPr>
            <a:r>
              <a:rPr sz="3000">
                <a:solidFill>
                  <a:srgbClr val="606060"/>
                </a:solidFill>
              </a:rPr>
              <a:t>Body Level Four</a:t>
            </a:r>
            <a:endParaRPr sz="3000">
              <a:solidFill>
                <a:srgbClr val="606060"/>
              </a:solidFill>
            </a:endParaRPr>
          </a:p>
          <a:p>
            <a:pPr lvl="4">
              <a:defRPr sz="1800">
                <a:solidFill>
                  <a:srgbClr val="000000"/>
                </a:solidFill>
              </a:defRPr>
            </a:pPr>
            <a:r>
              <a:rPr sz="3000">
                <a:solidFill>
                  <a:srgbClr val="606060"/>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39" name="Shape 39"/>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40" name="Shape 40"/>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41" name="Shape 41"/>
          <p:cNvSpPr/>
          <p:nvPr>
            <p:ph type="body" idx="1"/>
          </p:nvPr>
        </p:nvSpPr>
        <p:spPr>
          <a:xfrm>
            <a:off x="508000" y="977900"/>
            <a:ext cx="11988800" cy="7785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400">
                <a:solidFill>
                  <a:srgbClr val="606060"/>
                </a:solidFill>
              </a:rPr>
              <a:t>Body Level One</a:t>
            </a:r>
            <a:endParaRPr sz="3400">
              <a:solidFill>
                <a:srgbClr val="606060"/>
              </a:solidFill>
            </a:endParaRPr>
          </a:p>
          <a:p>
            <a:pPr lvl="1">
              <a:defRPr sz="1800">
                <a:solidFill>
                  <a:srgbClr val="000000"/>
                </a:solidFill>
              </a:defRPr>
            </a:pPr>
            <a:r>
              <a:rPr sz="3400">
                <a:solidFill>
                  <a:srgbClr val="606060"/>
                </a:solidFill>
              </a:rPr>
              <a:t>Body Level Two</a:t>
            </a:r>
            <a:endParaRPr sz="3400">
              <a:solidFill>
                <a:srgbClr val="606060"/>
              </a:solidFill>
            </a:endParaRPr>
          </a:p>
          <a:p>
            <a:pPr lvl="2">
              <a:defRPr sz="1800">
                <a:solidFill>
                  <a:srgbClr val="000000"/>
                </a:solidFill>
              </a:defRPr>
            </a:pPr>
            <a:r>
              <a:rPr sz="3400">
                <a:solidFill>
                  <a:srgbClr val="606060"/>
                </a:solidFill>
              </a:rPr>
              <a:t>Body Level Three</a:t>
            </a:r>
            <a:endParaRPr sz="3400">
              <a:solidFill>
                <a:srgbClr val="606060"/>
              </a:solidFill>
            </a:endParaRPr>
          </a:p>
          <a:p>
            <a:pPr lvl="3">
              <a:defRPr sz="1800">
                <a:solidFill>
                  <a:srgbClr val="000000"/>
                </a:solidFill>
              </a:defRPr>
            </a:pPr>
            <a:r>
              <a:rPr sz="3400">
                <a:solidFill>
                  <a:srgbClr val="606060"/>
                </a:solidFill>
              </a:rPr>
              <a:t>Body Level Four</a:t>
            </a:r>
            <a:endParaRPr sz="3400">
              <a:solidFill>
                <a:srgbClr val="606060"/>
              </a:solidFill>
            </a:endParaRPr>
          </a:p>
          <a:p>
            <a:pPr lvl="4">
              <a:defRPr sz="1800">
                <a:solidFill>
                  <a:srgbClr val="000000"/>
                </a:solidFill>
              </a:defRPr>
            </a:pPr>
            <a:r>
              <a:rPr sz="3400">
                <a:solidFill>
                  <a:srgbClr val="606060"/>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43" name="Shape 43"/>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44" name="Shape 44"/>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46" name="Shape 46"/>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47" name="Shape 47"/>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49" name="Shape 49"/>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50" name="Shape 50"/>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52" name="Shape 52"/>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53" name="Shape 53"/>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2" name="Shape 2"/>
          <p:cNvSpPr/>
          <p:nvPr/>
        </p:nvSpPr>
        <p:spPr>
          <a:xfrm>
            <a:off x="508000" y="25781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3" name="Shape 3"/>
          <p:cNvSpPr/>
          <p:nvPr/>
        </p:nvSpPr>
        <p:spPr>
          <a:xfrm>
            <a:off x="508000" y="9245597"/>
            <a:ext cx="119888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762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4" name="Shape 4"/>
          <p:cNvSpPr/>
          <p:nvPr/>
        </p:nvSpPr>
        <p:spPr>
          <a:xfrm>
            <a:off x="508000" y="508000"/>
            <a:ext cx="1198880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ln w="12700">
            <a:solidFill>
              <a:srgbClr val="444444">
                <a:alpha val="30000"/>
              </a:srgbClr>
            </a:solidFill>
            <a:miter lim="400000"/>
          </a:ln>
        </p:spPr>
        <p:txBody>
          <a:bodyPr lIns="0" tIns="0" rIns="0" bIns="0" anchor="ctr"/>
          <a:lstStyle/>
          <a:p>
            <a:pPr lvl="0" algn="l" defTabSz="457200">
              <a:defRPr sz="1200">
                <a:solidFill>
                  <a:srgbClr val="000000"/>
                </a:solidFill>
                <a:latin typeface="Helvetica"/>
                <a:ea typeface="Helvetica"/>
                <a:cs typeface="Helvetica"/>
                <a:sym typeface="Helvetica"/>
              </a:defRPr>
            </a:pPr>
          </a:p>
        </p:txBody>
      </p:sp>
      <p:sp>
        <p:nvSpPr>
          <p:cNvPr id="5" name="Shape 5"/>
          <p:cNvSpPr/>
          <p:nvPr>
            <p:ph type="title"/>
          </p:nvPr>
        </p:nvSpPr>
        <p:spPr>
          <a:xfrm>
            <a:off x="508000" y="596900"/>
            <a:ext cx="11988800" cy="1905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cap="none" sz="1800">
                <a:solidFill>
                  <a:srgbClr val="000000"/>
                </a:solidFill>
              </a:defRPr>
            </a:pPr>
            <a:r>
              <a:rPr cap="all" sz="6400">
                <a:solidFill>
                  <a:srgbClr val="606060"/>
                </a:solidFill>
              </a:rPr>
              <a:t>Title Text</a:t>
            </a:r>
          </a:p>
        </p:txBody>
      </p:sp>
      <p:sp>
        <p:nvSpPr>
          <p:cNvPr id="6" name="Shape 6"/>
          <p:cNvSpPr/>
          <p:nvPr>
            <p:ph type="body" idx="1"/>
          </p:nvPr>
        </p:nvSpPr>
        <p:spPr>
          <a:xfrm>
            <a:off x="508000" y="3035300"/>
            <a:ext cx="11988800" cy="57277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z="1800">
                <a:solidFill>
                  <a:srgbClr val="000000"/>
                </a:solidFill>
              </a:defRPr>
            </a:pPr>
            <a:r>
              <a:rPr sz="3400">
                <a:solidFill>
                  <a:srgbClr val="606060"/>
                </a:solidFill>
              </a:rPr>
              <a:t>Body Level One</a:t>
            </a:r>
            <a:endParaRPr sz="3400">
              <a:solidFill>
                <a:srgbClr val="606060"/>
              </a:solidFill>
            </a:endParaRPr>
          </a:p>
          <a:p>
            <a:pPr lvl="1">
              <a:defRPr sz="1800">
                <a:solidFill>
                  <a:srgbClr val="000000"/>
                </a:solidFill>
              </a:defRPr>
            </a:pPr>
            <a:r>
              <a:rPr sz="3400">
                <a:solidFill>
                  <a:srgbClr val="606060"/>
                </a:solidFill>
              </a:rPr>
              <a:t>Body Level Two</a:t>
            </a:r>
            <a:endParaRPr sz="3400">
              <a:solidFill>
                <a:srgbClr val="606060"/>
              </a:solidFill>
            </a:endParaRPr>
          </a:p>
          <a:p>
            <a:pPr lvl="2">
              <a:defRPr sz="1800">
                <a:solidFill>
                  <a:srgbClr val="000000"/>
                </a:solidFill>
              </a:defRPr>
            </a:pPr>
            <a:r>
              <a:rPr sz="3400">
                <a:solidFill>
                  <a:srgbClr val="606060"/>
                </a:solidFill>
              </a:rPr>
              <a:t>Body Level Three</a:t>
            </a:r>
            <a:endParaRPr sz="3400">
              <a:solidFill>
                <a:srgbClr val="606060"/>
              </a:solidFill>
            </a:endParaRPr>
          </a:p>
          <a:p>
            <a:pPr lvl="3">
              <a:defRPr sz="1800">
                <a:solidFill>
                  <a:srgbClr val="000000"/>
                </a:solidFill>
              </a:defRPr>
            </a:pPr>
            <a:r>
              <a:rPr sz="3400">
                <a:solidFill>
                  <a:srgbClr val="606060"/>
                </a:solidFill>
              </a:rPr>
              <a:t>Body Level Four</a:t>
            </a:r>
            <a:endParaRPr sz="3400">
              <a:solidFill>
                <a:srgbClr val="606060"/>
              </a:solidFill>
            </a:endParaRPr>
          </a:p>
          <a:p>
            <a:pPr lvl="4">
              <a:defRPr sz="1800">
                <a:solidFill>
                  <a:srgbClr val="000000"/>
                </a:solidFill>
              </a:defRPr>
            </a:pPr>
            <a:r>
              <a:rPr sz="3400">
                <a:solidFill>
                  <a:srgbClr val="606060"/>
                </a:solidFill>
              </a:rPr>
              <a:t>Body Level Five</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spd="med" advClick="1"/>
  <p:txStyles>
    <p:titleStyle>
      <a:lvl1pPr defTabSz="584200">
        <a:lnSpc>
          <a:spcPct val="90000"/>
        </a:lnSpc>
        <a:defRPr cap="all" sz="6400">
          <a:solidFill>
            <a:srgbClr val="606060"/>
          </a:solidFill>
          <a:latin typeface="+mn-lt"/>
          <a:ea typeface="+mn-ea"/>
          <a:cs typeface="+mn-cs"/>
          <a:sym typeface="Gill Sans Light"/>
        </a:defRPr>
      </a:lvl1pPr>
      <a:lvl2pPr indent="228600" defTabSz="584200">
        <a:lnSpc>
          <a:spcPct val="90000"/>
        </a:lnSpc>
        <a:defRPr cap="all" sz="6400">
          <a:solidFill>
            <a:srgbClr val="606060"/>
          </a:solidFill>
          <a:latin typeface="+mn-lt"/>
          <a:ea typeface="+mn-ea"/>
          <a:cs typeface="+mn-cs"/>
          <a:sym typeface="Gill Sans Light"/>
        </a:defRPr>
      </a:lvl2pPr>
      <a:lvl3pPr indent="457200" defTabSz="584200">
        <a:lnSpc>
          <a:spcPct val="90000"/>
        </a:lnSpc>
        <a:defRPr cap="all" sz="6400">
          <a:solidFill>
            <a:srgbClr val="606060"/>
          </a:solidFill>
          <a:latin typeface="+mn-lt"/>
          <a:ea typeface="+mn-ea"/>
          <a:cs typeface="+mn-cs"/>
          <a:sym typeface="Gill Sans Light"/>
        </a:defRPr>
      </a:lvl3pPr>
      <a:lvl4pPr indent="685800" defTabSz="584200">
        <a:lnSpc>
          <a:spcPct val="90000"/>
        </a:lnSpc>
        <a:defRPr cap="all" sz="6400">
          <a:solidFill>
            <a:srgbClr val="606060"/>
          </a:solidFill>
          <a:latin typeface="+mn-lt"/>
          <a:ea typeface="+mn-ea"/>
          <a:cs typeface="+mn-cs"/>
          <a:sym typeface="Gill Sans Light"/>
        </a:defRPr>
      </a:lvl4pPr>
      <a:lvl5pPr indent="914400" defTabSz="584200">
        <a:lnSpc>
          <a:spcPct val="90000"/>
        </a:lnSpc>
        <a:defRPr cap="all" sz="6400">
          <a:solidFill>
            <a:srgbClr val="606060"/>
          </a:solidFill>
          <a:latin typeface="+mn-lt"/>
          <a:ea typeface="+mn-ea"/>
          <a:cs typeface="+mn-cs"/>
          <a:sym typeface="Gill Sans Light"/>
        </a:defRPr>
      </a:lvl5pPr>
      <a:lvl6pPr indent="1143000" defTabSz="584200">
        <a:lnSpc>
          <a:spcPct val="90000"/>
        </a:lnSpc>
        <a:defRPr cap="all" sz="6400">
          <a:solidFill>
            <a:srgbClr val="606060"/>
          </a:solidFill>
          <a:latin typeface="+mn-lt"/>
          <a:ea typeface="+mn-ea"/>
          <a:cs typeface="+mn-cs"/>
          <a:sym typeface="Gill Sans Light"/>
        </a:defRPr>
      </a:lvl6pPr>
      <a:lvl7pPr indent="1371600" defTabSz="584200">
        <a:lnSpc>
          <a:spcPct val="90000"/>
        </a:lnSpc>
        <a:defRPr cap="all" sz="6400">
          <a:solidFill>
            <a:srgbClr val="606060"/>
          </a:solidFill>
          <a:latin typeface="+mn-lt"/>
          <a:ea typeface="+mn-ea"/>
          <a:cs typeface="+mn-cs"/>
          <a:sym typeface="Gill Sans Light"/>
        </a:defRPr>
      </a:lvl7pPr>
      <a:lvl8pPr indent="1600200" defTabSz="584200">
        <a:lnSpc>
          <a:spcPct val="90000"/>
        </a:lnSpc>
        <a:defRPr cap="all" sz="6400">
          <a:solidFill>
            <a:srgbClr val="606060"/>
          </a:solidFill>
          <a:latin typeface="+mn-lt"/>
          <a:ea typeface="+mn-ea"/>
          <a:cs typeface="+mn-cs"/>
          <a:sym typeface="Gill Sans Light"/>
        </a:defRPr>
      </a:lvl8pPr>
      <a:lvl9pPr indent="1828800" defTabSz="584200">
        <a:lnSpc>
          <a:spcPct val="90000"/>
        </a:lnSpc>
        <a:defRPr cap="all" sz="6400">
          <a:solidFill>
            <a:srgbClr val="606060"/>
          </a:solidFill>
          <a:latin typeface="+mn-lt"/>
          <a:ea typeface="+mn-ea"/>
          <a:cs typeface="+mn-cs"/>
          <a:sym typeface="Gill Sans Light"/>
        </a:defRPr>
      </a:lvl9pPr>
    </p:titleStyle>
    <p:bodyStyle>
      <a:lvl1pPr marL="419100" indent="-419100" defTabSz="584200">
        <a:spcBef>
          <a:spcPts val="4200"/>
        </a:spcBef>
        <a:buSzPct val="30000"/>
        <a:buBlip>
          <a:blip r:embed="rId3"/>
        </a:buBlip>
        <a:defRPr sz="3400">
          <a:solidFill>
            <a:srgbClr val="606060"/>
          </a:solidFill>
          <a:latin typeface="Gill Sans"/>
          <a:ea typeface="Gill Sans"/>
          <a:cs typeface="Gill Sans"/>
          <a:sym typeface="Gill Sans"/>
        </a:defRPr>
      </a:lvl1pPr>
      <a:lvl2pPr marL="838200" indent="-419100" defTabSz="584200">
        <a:spcBef>
          <a:spcPts val="4200"/>
        </a:spcBef>
        <a:buSzPct val="30000"/>
        <a:buBlip>
          <a:blip r:embed="rId3"/>
        </a:buBlip>
        <a:defRPr sz="3400">
          <a:solidFill>
            <a:srgbClr val="606060"/>
          </a:solidFill>
          <a:latin typeface="Gill Sans"/>
          <a:ea typeface="Gill Sans"/>
          <a:cs typeface="Gill Sans"/>
          <a:sym typeface="Gill Sans"/>
        </a:defRPr>
      </a:lvl2pPr>
      <a:lvl3pPr marL="1257300" indent="-419100" defTabSz="584200">
        <a:spcBef>
          <a:spcPts val="4200"/>
        </a:spcBef>
        <a:buSzPct val="30000"/>
        <a:buBlip>
          <a:blip r:embed="rId3"/>
        </a:buBlip>
        <a:defRPr sz="3400">
          <a:solidFill>
            <a:srgbClr val="606060"/>
          </a:solidFill>
          <a:latin typeface="Gill Sans"/>
          <a:ea typeface="Gill Sans"/>
          <a:cs typeface="Gill Sans"/>
          <a:sym typeface="Gill Sans"/>
        </a:defRPr>
      </a:lvl3pPr>
      <a:lvl4pPr marL="1676400" indent="-419100" defTabSz="584200">
        <a:spcBef>
          <a:spcPts val="4200"/>
        </a:spcBef>
        <a:buSzPct val="30000"/>
        <a:buBlip>
          <a:blip r:embed="rId3"/>
        </a:buBlip>
        <a:defRPr sz="3400">
          <a:solidFill>
            <a:srgbClr val="606060"/>
          </a:solidFill>
          <a:latin typeface="Gill Sans"/>
          <a:ea typeface="Gill Sans"/>
          <a:cs typeface="Gill Sans"/>
          <a:sym typeface="Gill Sans"/>
        </a:defRPr>
      </a:lvl4pPr>
      <a:lvl5pPr marL="2095500" indent="-419100" defTabSz="584200">
        <a:spcBef>
          <a:spcPts val="4200"/>
        </a:spcBef>
        <a:buSzPct val="30000"/>
        <a:buBlip>
          <a:blip r:embed="rId3"/>
        </a:buBlip>
        <a:defRPr sz="3400">
          <a:solidFill>
            <a:srgbClr val="606060"/>
          </a:solidFill>
          <a:latin typeface="Gill Sans"/>
          <a:ea typeface="Gill Sans"/>
          <a:cs typeface="Gill Sans"/>
          <a:sym typeface="Gill Sans"/>
        </a:defRPr>
      </a:lvl5pPr>
      <a:lvl6pPr marL="2514600" indent="-419100" defTabSz="584200">
        <a:spcBef>
          <a:spcPts val="4200"/>
        </a:spcBef>
        <a:buSzPct val="30000"/>
        <a:buBlip>
          <a:blip r:embed="rId3"/>
        </a:buBlip>
        <a:defRPr sz="3400">
          <a:solidFill>
            <a:srgbClr val="606060"/>
          </a:solidFill>
          <a:latin typeface="Gill Sans"/>
          <a:ea typeface="Gill Sans"/>
          <a:cs typeface="Gill Sans"/>
          <a:sym typeface="Gill Sans"/>
        </a:defRPr>
      </a:lvl6pPr>
      <a:lvl7pPr marL="2933700" indent="-419100" defTabSz="584200">
        <a:spcBef>
          <a:spcPts val="4200"/>
        </a:spcBef>
        <a:buSzPct val="30000"/>
        <a:buBlip>
          <a:blip r:embed="rId3"/>
        </a:buBlip>
        <a:defRPr sz="3400">
          <a:solidFill>
            <a:srgbClr val="606060"/>
          </a:solidFill>
          <a:latin typeface="Gill Sans"/>
          <a:ea typeface="Gill Sans"/>
          <a:cs typeface="Gill Sans"/>
          <a:sym typeface="Gill Sans"/>
        </a:defRPr>
      </a:lvl7pPr>
      <a:lvl8pPr marL="3352800" indent="-419100" defTabSz="584200">
        <a:spcBef>
          <a:spcPts val="4200"/>
        </a:spcBef>
        <a:buSzPct val="30000"/>
        <a:buBlip>
          <a:blip r:embed="rId3"/>
        </a:buBlip>
        <a:defRPr sz="3400">
          <a:solidFill>
            <a:srgbClr val="606060"/>
          </a:solidFill>
          <a:latin typeface="Gill Sans"/>
          <a:ea typeface="Gill Sans"/>
          <a:cs typeface="Gill Sans"/>
          <a:sym typeface="Gill Sans"/>
        </a:defRPr>
      </a:lvl8pPr>
      <a:lvl9pPr marL="3771900" indent="-419100" defTabSz="584200">
        <a:spcBef>
          <a:spcPts val="4200"/>
        </a:spcBef>
        <a:buSzPct val="30000"/>
        <a:buBlip>
          <a:blip r:embed="rId3"/>
        </a:buBlip>
        <a:defRPr sz="3400">
          <a:solidFill>
            <a:srgbClr val="606060"/>
          </a:solidFill>
          <a:latin typeface="Gill Sans"/>
          <a:ea typeface="Gill Sans"/>
          <a:cs typeface="Gill Sans"/>
          <a:sym typeface="Gill Sans"/>
        </a:defRPr>
      </a:lvl9pPr>
    </p:bodyStyle>
    <p:otherStyle>
      <a:lvl1pPr algn="ctr" defTabSz="584200">
        <a:defRPr>
          <a:solidFill>
            <a:schemeClr val="tx1"/>
          </a:solidFill>
          <a:latin typeface="+mn-lt"/>
          <a:ea typeface="+mn-ea"/>
          <a:cs typeface="+mn-cs"/>
          <a:sym typeface="Gill Sans"/>
        </a:defRPr>
      </a:lvl1pPr>
      <a:lvl2pPr indent="228600" algn="ctr" defTabSz="584200">
        <a:defRPr>
          <a:solidFill>
            <a:schemeClr val="tx1"/>
          </a:solidFill>
          <a:latin typeface="+mn-lt"/>
          <a:ea typeface="+mn-ea"/>
          <a:cs typeface="+mn-cs"/>
          <a:sym typeface="Gill Sans"/>
        </a:defRPr>
      </a:lvl2pPr>
      <a:lvl3pPr indent="457200" algn="ctr" defTabSz="584200">
        <a:defRPr>
          <a:solidFill>
            <a:schemeClr val="tx1"/>
          </a:solidFill>
          <a:latin typeface="+mn-lt"/>
          <a:ea typeface="+mn-ea"/>
          <a:cs typeface="+mn-cs"/>
          <a:sym typeface="Gill Sans"/>
        </a:defRPr>
      </a:lvl3pPr>
      <a:lvl4pPr indent="685800" algn="ctr" defTabSz="584200">
        <a:defRPr>
          <a:solidFill>
            <a:schemeClr val="tx1"/>
          </a:solidFill>
          <a:latin typeface="+mn-lt"/>
          <a:ea typeface="+mn-ea"/>
          <a:cs typeface="+mn-cs"/>
          <a:sym typeface="Gill Sans"/>
        </a:defRPr>
      </a:lvl4pPr>
      <a:lvl5pPr indent="914400" algn="ctr" defTabSz="584200">
        <a:defRPr>
          <a:solidFill>
            <a:schemeClr val="tx1"/>
          </a:solidFill>
          <a:latin typeface="+mn-lt"/>
          <a:ea typeface="+mn-ea"/>
          <a:cs typeface="+mn-cs"/>
          <a:sym typeface="Gill Sans"/>
        </a:defRPr>
      </a:lvl5pPr>
      <a:lvl6pPr indent="1143000" algn="ctr" defTabSz="584200">
        <a:defRPr>
          <a:solidFill>
            <a:schemeClr val="tx1"/>
          </a:solidFill>
          <a:latin typeface="+mn-lt"/>
          <a:ea typeface="+mn-ea"/>
          <a:cs typeface="+mn-cs"/>
          <a:sym typeface="Gill Sans"/>
        </a:defRPr>
      </a:lvl6pPr>
      <a:lvl7pPr indent="1371600" algn="ctr" defTabSz="584200">
        <a:defRPr>
          <a:solidFill>
            <a:schemeClr val="tx1"/>
          </a:solidFill>
          <a:latin typeface="+mn-lt"/>
          <a:ea typeface="+mn-ea"/>
          <a:cs typeface="+mn-cs"/>
          <a:sym typeface="Gill Sans"/>
        </a:defRPr>
      </a:lvl7pPr>
      <a:lvl8pPr indent="1600200" algn="ctr" defTabSz="584200">
        <a:defRPr>
          <a:solidFill>
            <a:schemeClr val="tx1"/>
          </a:solidFill>
          <a:latin typeface="+mn-lt"/>
          <a:ea typeface="+mn-ea"/>
          <a:cs typeface="+mn-cs"/>
          <a:sym typeface="Gill Sans"/>
        </a:defRPr>
      </a:lvl8pPr>
      <a:lvl9pPr indent="1828800" algn="ctr" defTabSz="584200">
        <a:defRPr>
          <a:solidFill>
            <a:schemeClr val="tx1"/>
          </a:solidFill>
          <a:latin typeface="+mn-lt"/>
          <a:ea typeface="+mn-ea"/>
          <a:cs typeface="+mn-cs"/>
          <a:sym typeface="Gill San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xml"/><Relationship Id="rId3" Type="http://schemas.openxmlformats.org/officeDocument/2006/relationships/chart" Target="../charts/char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 name="Shape 57"/>
          <p:cNvSpPr/>
          <p:nvPr>
            <p:ph type="title"/>
          </p:nvPr>
        </p:nvSpPr>
        <p:spPr>
          <a:prstGeom prst="rect">
            <a:avLst/>
          </a:prstGeom>
        </p:spPr>
        <p:txBody>
          <a:bodyPr/>
          <a:lstStyle/>
          <a:p>
            <a:pPr lvl="0">
              <a:defRPr cap="none" sz="1800">
                <a:solidFill>
                  <a:srgbClr val="000000"/>
                </a:solidFill>
              </a:defRPr>
            </a:pPr>
            <a:r>
              <a:rPr cap="all" sz="6400">
                <a:solidFill>
                  <a:srgbClr val="606060"/>
                </a:solidFill>
              </a:rPr>
              <a:t>Executive Summary </a:t>
            </a:r>
          </a:p>
        </p:txBody>
      </p:sp>
      <p:sp>
        <p:nvSpPr>
          <p:cNvPr id="58" name="Shape 58"/>
          <p:cNvSpPr/>
          <p:nvPr>
            <p:ph type="body" idx="1"/>
          </p:nvPr>
        </p:nvSpPr>
        <p:spPr>
          <a:prstGeom prst="rect">
            <a:avLst/>
          </a:prstGeom>
        </p:spPr>
        <p:txBody>
          <a:bodyPr/>
          <a:lstStyle/>
          <a:p>
            <a:pPr lvl="0">
              <a:defRPr sz="1800">
                <a:solidFill>
                  <a:srgbClr val="000000"/>
                </a:solidFill>
              </a:defRPr>
            </a:pPr>
            <a:r>
              <a:rPr sz="2400">
                <a:solidFill>
                  <a:srgbClr val="606060"/>
                </a:solidFill>
              </a:rPr>
              <a:t>Erin Keegan</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 name="Shape 60"/>
          <p:cNvSpPr/>
          <p:nvPr>
            <p:ph type="title"/>
          </p:nvPr>
        </p:nvSpPr>
        <p:spPr>
          <a:prstGeom prst="rect">
            <a:avLst/>
          </a:prstGeom>
        </p:spPr>
        <p:txBody>
          <a:bodyPr/>
          <a:lstStyle/>
          <a:p>
            <a:pPr lvl="0">
              <a:defRPr cap="none" sz="1800">
                <a:solidFill>
                  <a:srgbClr val="000000"/>
                </a:solidFill>
              </a:defRPr>
            </a:pPr>
            <a:r>
              <a:rPr cap="all" sz="6400">
                <a:solidFill>
                  <a:srgbClr val="606060"/>
                </a:solidFill>
              </a:rPr>
              <a:t>Purpose</a:t>
            </a:r>
          </a:p>
        </p:txBody>
      </p:sp>
      <p:sp>
        <p:nvSpPr>
          <p:cNvPr id="61" name="Shape 61"/>
          <p:cNvSpPr/>
          <p:nvPr>
            <p:ph type="body" idx="1"/>
          </p:nvPr>
        </p:nvSpPr>
        <p:spPr>
          <a:prstGeom prst="rect">
            <a:avLst/>
          </a:prstGeom>
        </p:spPr>
        <p:txBody>
          <a:bodyPr/>
          <a:lstStyle/>
          <a:p>
            <a:pPr lvl="0">
              <a:buBlip>
                <a:blip r:embed="rId2"/>
              </a:buBlip>
              <a:defRPr sz="1800">
                <a:solidFill>
                  <a:srgbClr val="000000"/>
                </a:solidFill>
              </a:defRPr>
            </a:pPr>
            <a:r>
              <a:rPr sz="3400">
                <a:solidFill>
                  <a:srgbClr val="606060"/>
                </a:solidFill>
              </a:rPr>
              <a:t>The purpose of my research was find out if caffeine as a performance enhancer was helpful in a sport.</a:t>
            </a:r>
            <a:endParaRPr sz="3400">
              <a:solidFill>
                <a:srgbClr val="606060"/>
              </a:solidFill>
            </a:endParaRPr>
          </a:p>
          <a:p>
            <a:pPr lvl="0">
              <a:buBlip>
                <a:blip r:embed="rId2"/>
              </a:buBlip>
              <a:defRPr sz="1800">
                <a:solidFill>
                  <a:srgbClr val="000000"/>
                </a:solidFill>
              </a:defRPr>
            </a:pPr>
            <a:r>
              <a:rPr sz="3400">
                <a:solidFill>
                  <a:srgbClr val="606060"/>
                </a:solidFill>
              </a:rPr>
              <a:t>Effects on athletes vary depending on how much caffeine was consumed</a:t>
            </a:r>
            <a:endParaRPr sz="3400">
              <a:solidFill>
                <a:srgbClr val="606060"/>
              </a:solidFill>
            </a:endParaRPr>
          </a:p>
          <a:p>
            <a:pPr lvl="0">
              <a:buBlip>
                <a:blip r:embed="rId2"/>
              </a:buBlip>
              <a:defRPr sz="1800">
                <a:solidFill>
                  <a:srgbClr val="000000"/>
                </a:solidFill>
              </a:defRPr>
            </a:pPr>
            <a:r>
              <a:rPr sz="3400">
                <a:solidFill>
                  <a:srgbClr val="606060"/>
                </a:solidFill>
              </a:rPr>
              <a:t>According to the Journal of Strength and Conditioning Research, “caffeine is the worlds most consumed pharmacologic and psychoactive substance” (Armstrong, 2008 ).</a:t>
            </a:r>
          </a:p>
        </p:txBody>
      </p:sp>
    </p:spTree>
  </p:cSld>
  <p:clrMapOvr>
    <a:masterClrMapping/>
  </p:clrMapOvr>
  <p:transition spd="fast" advClick="1">
    <p:wipe dir="r"/>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 name="Shape 63"/>
          <p:cNvSpPr/>
          <p:nvPr>
            <p:ph type="title"/>
          </p:nvPr>
        </p:nvSpPr>
        <p:spPr>
          <a:prstGeom prst="rect">
            <a:avLst/>
          </a:prstGeom>
        </p:spPr>
        <p:txBody>
          <a:bodyPr/>
          <a:lstStyle/>
          <a:p>
            <a:pPr lvl="0">
              <a:defRPr cap="none" sz="1800">
                <a:solidFill>
                  <a:srgbClr val="000000"/>
                </a:solidFill>
              </a:defRPr>
            </a:pPr>
            <a:r>
              <a:rPr cap="all" sz="6400">
                <a:solidFill>
                  <a:srgbClr val="606060"/>
                </a:solidFill>
              </a:rPr>
              <a:t>Basic Description</a:t>
            </a:r>
          </a:p>
        </p:txBody>
      </p:sp>
      <p:sp>
        <p:nvSpPr>
          <p:cNvPr id="64" name="Shape 64"/>
          <p:cNvSpPr/>
          <p:nvPr>
            <p:ph type="body" idx="1"/>
          </p:nvPr>
        </p:nvSpPr>
        <p:spPr>
          <a:prstGeom prst="rect">
            <a:avLst/>
          </a:prstGeom>
        </p:spPr>
        <p:txBody>
          <a:bodyPr/>
          <a:lstStyle/>
          <a:p>
            <a:pPr lvl="0" marL="444500" indent="-444500">
              <a:buBlip>
                <a:blip r:embed="rId2"/>
              </a:buBlip>
              <a:defRPr sz="1800">
                <a:solidFill>
                  <a:srgbClr val="000000"/>
                </a:solidFill>
              </a:defRPr>
            </a:pPr>
            <a:r>
              <a:rPr sz="3300">
                <a:solidFill>
                  <a:srgbClr val="606060"/>
                </a:solidFill>
              </a:rPr>
              <a:t>Surveyed student athletes on Rowan University’s Campus</a:t>
            </a:r>
            <a:endParaRPr sz="3300">
              <a:solidFill>
                <a:srgbClr val="606060"/>
              </a:solidFill>
            </a:endParaRPr>
          </a:p>
          <a:p>
            <a:pPr lvl="0" marL="444500" indent="-444500">
              <a:buBlip>
                <a:blip r:embed="rId2"/>
              </a:buBlip>
              <a:defRPr sz="1800">
                <a:solidFill>
                  <a:srgbClr val="000000"/>
                </a:solidFill>
              </a:defRPr>
            </a:pPr>
            <a:r>
              <a:rPr sz="3300">
                <a:solidFill>
                  <a:srgbClr val="606060"/>
                </a:solidFill>
              </a:rPr>
              <a:t>Age, weight, health history, and sensitivity all are dependent on the person, as well as play a huge role in how it effects the body</a:t>
            </a:r>
            <a:endParaRPr sz="3300">
              <a:solidFill>
                <a:srgbClr val="606060"/>
              </a:solidFill>
            </a:endParaRPr>
          </a:p>
          <a:p>
            <a:pPr lvl="0" marL="135819" indent="-135819">
              <a:buBlip>
                <a:blip r:embed="rId2"/>
              </a:buBlip>
              <a:defRPr sz="1800">
                <a:solidFill>
                  <a:srgbClr val="000000"/>
                </a:solidFill>
              </a:defRPr>
            </a:pPr>
            <a:r>
              <a:rPr sz="3300">
                <a:solidFill>
                  <a:srgbClr val="606060"/>
                </a:solidFill>
              </a:rPr>
              <a:t>Upon entering the bloodstream, the athletes blood pressure, pulse rate, and stomach acid become increased, fats are broken down and fatty acids are released into the blood stream, which our muscles use as fuel.</a:t>
            </a:r>
          </a:p>
        </p:txBody>
      </p:sp>
    </p:spTree>
  </p:cSld>
  <p:clrMapOvr>
    <a:masterClrMapping/>
  </p:clrMapOvr>
  <p:transition spd="fast" advClick="1">
    <p:wipe dir="r"/>
  </p:transition>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 name="Shape 66"/>
          <p:cNvSpPr/>
          <p:nvPr>
            <p:ph type="title"/>
          </p:nvPr>
        </p:nvSpPr>
        <p:spPr>
          <a:prstGeom prst="rect">
            <a:avLst/>
          </a:prstGeom>
        </p:spPr>
        <p:txBody>
          <a:bodyPr/>
          <a:lstStyle/>
          <a:p>
            <a:pPr lvl="0">
              <a:defRPr cap="none" sz="1800">
                <a:solidFill>
                  <a:srgbClr val="000000"/>
                </a:solidFill>
              </a:defRPr>
            </a:pPr>
            <a:r>
              <a:rPr cap="all" sz="6400">
                <a:solidFill>
                  <a:srgbClr val="606060"/>
                </a:solidFill>
              </a:rPr>
              <a:t>Instrumentation</a:t>
            </a:r>
          </a:p>
        </p:txBody>
      </p:sp>
      <p:sp>
        <p:nvSpPr>
          <p:cNvPr id="67" name="Shape 67"/>
          <p:cNvSpPr/>
          <p:nvPr>
            <p:ph type="body" idx="1"/>
          </p:nvPr>
        </p:nvSpPr>
        <p:spPr>
          <a:prstGeom prst="rect">
            <a:avLst/>
          </a:prstGeom>
        </p:spPr>
        <p:txBody>
          <a:bodyPr/>
          <a:lstStyle/>
          <a:p>
            <a:pPr lvl="0">
              <a:buBlip>
                <a:blip r:embed="rId2"/>
              </a:buBlip>
              <a:defRPr sz="1800">
                <a:solidFill>
                  <a:srgbClr val="000000"/>
                </a:solidFill>
              </a:defRPr>
            </a:pPr>
            <a:r>
              <a:rPr sz="3400">
                <a:solidFill>
                  <a:srgbClr val="606060"/>
                </a:solidFill>
              </a:rPr>
              <a:t>Surveyed several Rowan athletes on various sports teams</a:t>
            </a:r>
            <a:endParaRPr sz="3400">
              <a:solidFill>
                <a:srgbClr val="606060"/>
              </a:solidFill>
            </a:endParaRPr>
          </a:p>
          <a:p>
            <a:pPr lvl="0">
              <a:buBlip>
                <a:blip r:embed="rId2"/>
              </a:buBlip>
              <a:defRPr sz="1800">
                <a:solidFill>
                  <a:srgbClr val="000000"/>
                </a:solidFill>
              </a:defRPr>
            </a:pPr>
            <a:r>
              <a:rPr sz="3400">
                <a:solidFill>
                  <a:srgbClr val="606060"/>
                </a:solidFill>
              </a:rPr>
              <a:t>Collected gender, age, form consumed in, amount taken, and side affects they experienced to analyze and gather results</a:t>
            </a:r>
          </a:p>
        </p:txBody>
      </p:sp>
    </p:spTree>
  </p:cSld>
  <p:clrMapOvr>
    <a:masterClrMapping/>
  </p:clrMapOvr>
  <p:transition spd="fast" advClick="1">
    <p:wipe dir="r"/>
  </p:transition>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 name="Shape 69"/>
          <p:cNvSpPr/>
          <p:nvPr>
            <p:ph type="title"/>
          </p:nvPr>
        </p:nvSpPr>
        <p:spPr>
          <a:prstGeom prst="rect">
            <a:avLst/>
          </a:prstGeom>
        </p:spPr>
        <p:txBody>
          <a:bodyPr/>
          <a:lstStyle/>
          <a:p>
            <a:pPr lvl="0">
              <a:defRPr cap="none" sz="1800">
                <a:solidFill>
                  <a:srgbClr val="000000"/>
                </a:solidFill>
              </a:defRPr>
            </a:pPr>
            <a:r>
              <a:rPr cap="all" sz="6400">
                <a:solidFill>
                  <a:srgbClr val="606060"/>
                </a:solidFill>
              </a:rPr>
              <a:t>Results</a:t>
            </a:r>
          </a:p>
        </p:txBody>
      </p:sp>
      <p:sp>
        <p:nvSpPr>
          <p:cNvPr id="70" name="Shape 70"/>
          <p:cNvSpPr/>
          <p:nvPr>
            <p:ph type="body" idx="1"/>
          </p:nvPr>
        </p:nvSpPr>
        <p:spPr>
          <a:prstGeom prst="rect">
            <a:avLst/>
          </a:prstGeom>
        </p:spPr>
        <p:txBody>
          <a:bodyPr/>
          <a:lstStyle/>
          <a:p>
            <a:pPr lvl="0">
              <a:buBlip>
                <a:blip r:embed="rId2"/>
              </a:buBlip>
              <a:defRPr sz="1800">
                <a:solidFill>
                  <a:srgbClr val="000000"/>
                </a:solidFill>
              </a:defRPr>
            </a:pPr>
            <a:r>
              <a:rPr sz="3400">
                <a:solidFill>
                  <a:srgbClr val="606060"/>
                </a:solidFill>
              </a:rPr>
              <a:t>According to the data, caffeine played many different roles dependent on the athlete</a:t>
            </a:r>
            <a:endParaRPr sz="3400">
              <a:solidFill>
                <a:srgbClr val="606060"/>
              </a:solidFill>
            </a:endParaRPr>
          </a:p>
          <a:p>
            <a:pPr lvl="0">
              <a:buBlip>
                <a:blip r:embed="rId2"/>
              </a:buBlip>
              <a:defRPr sz="1800">
                <a:solidFill>
                  <a:srgbClr val="000000"/>
                </a:solidFill>
              </a:defRPr>
            </a:pPr>
            <a:r>
              <a:rPr sz="3400">
                <a:solidFill>
                  <a:srgbClr val="606060"/>
                </a:solidFill>
              </a:rPr>
              <a:t>Some experienced major side effects while others indulged in caffeine for different reasons but did not show symptoms of any side effects</a:t>
            </a:r>
            <a:endParaRPr sz="3400">
              <a:solidFill>
                <a:srgbClr val="606060"/>
              </a:solidFill>
            </a:endParaRPr>
          </a:p>
          <a:p>
            <a:pPr lvl="0">
              <a:buBlip>
                <a:blip r:embed="rId2"/>
              </a:buBlip>
              <a:defRPr sz="1800">
                <a:solidFill>
                  <a:srgbClr val="000000"/>
                </a:solidFill>
              </a:defRPr>
            </a:pPr>
            <a:r>
              <a:rPr sz="3400">
                <a:solidFill>
                  <a:srgbClr val="606060"/>
                </a:solidFill>
              </a:rPr>
              <a:t>However, survey showed that more females look to caffeine over males</a:t>
            </a:r>
          </a:p>
        </p:txBody>
      </p:sp>
    </p:spTree>
  </p:cSld>
  <p:clrMapOvr>
    <a:masterClrMapping/>
  </p:clrMapOvr>
  <p:transition spd="fast" advClick="1">
    <p:wipe dir="r"/>
  </p:transition>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 name="Shape 72"/>
          <p:cNvSpPr/>
          <p:nvPr>
            <p:ph type="title"/>
          </p:nvPr>
        </p:nvSpPr>
        <p:spPr>
          <a:prstGeom prst="rect">
            <a:avLst/>
          </a:prstGeom>
        </p:spPr>
        <p:txBody>
          <a:bodyPr/>
          <a:lstStyle/>
          <a:p>
            <a:pPr lvl="0" marL="271182" indent="-271182">
              <a:buClr>
                <a:srgbClr val="BEBEBE"/>
              </a:buClr>
              <a:buSzPct val="125000"/>
              <a:buChar char="•"/>
              <a:defRPr cap="none" sz="1800">
                <a:solidFill>
                  <a:srgbClr val="000000"/>
                </a:solidFill>
              </a:defRPr>
            </a:pPr>
            <a:r>
              <a:rPr cap="all" sz="3000">
                <a:solidFill>
                  <a:srgbClr val="606060"/>
                </a:solidFill>
              </a:rPr>
              <a:t>I found it interesting that soccer was the most dependent on caffeine, both males and females</a:t>
            </a:r>
            <a:endParaRPr cap="all" sz="3000">
              <a:solidFill>
                <a:srgbClr val="606060"/>
              </a:solidFill>
            </a:endParaRPr>
          </a:p>
          <a:p>
            <a:pPr lvl="0" marL="271182" indent="-271182">
              <a:buClr>
                <a:srgbClr val="BEBEBE"/>
              </a:buClr>
              <a:buSzPct val="125000"/>
              <a:defRPr cap="none" sz="1800">
                <a:solidFill>
                  <a:srgbClr val="000000"/>
                </a:solidFill>
              </a:defRPr>
            </a:pPr>
            <a:endParaRPr cap="all" sz="3000">
              <a:solidFill>
                <a:srgbClr val="606060"/>
              </a:solidFill>
            </a:endParaRPr>
          </a:p>
          <a:p>
            <a:pPr lvl="0" marL="271182" indent="-271182">
              <a:buClr>
                <a:srgbClr val="BEBEBE"/>
              </a:buClr>
              <a:buSzPct val="125000"/>
              <a:defRPr cap="none" sz="1800">
                <a:solidFill>
                  <a:srgbClr val="000000"/>
                </a:solidFill>
              </a:defRPr>
            </a:pPr>
            <a:endParaRPr cap="all" sz="3000">
              <a:solidFill>
                <a:srgbClr val="606060"/>
              </a:solidFill>
            </a:endParaRPr>
          </a:p>
          <a:p>
            <a:pPr lvl="0" marL="271182" indent="-271182">
              <a:buClr>
                <a:srgbClr val="BEBEBE"/>
              </a:buClr>
              <a:buSzPct val="125000"/>
              <a:defRPr cap="none" sz="1800">
                <a:solidFill>
                  <a:srgbClr val="000000"/>
                </a:solidFill>
              </a:defRPr>
            </a:pPr>
            <a:endParaRPr cap="all" sz="3000">
              <a:solidFill>
                <a:srgbClr val="606060"/>
              </a:solidFill>
            </a:endParaRPr>
          </a:p>
          <a:p>
            <a:pPr lvl="0" marL="271182" indent="-271182">
              <a:buClr>
                <a:srgbClr val="BEBEBE"/>
              </a:buClr>
              <a:buSzPct val="125000"/>
              <a:defRPr cap="none" sz="1800">
                <a:solidFill>
                  <a:srgbClr val="000000"/>
                </a:solidFill>
              </a:defRPr>
            </a:pPr>
            <a:endParaRPr cap="all" sz="3000">
              <a:solidFill>
                <a:srgbClr val="606060"/>
              </a:solidFill>
            </a:endParaRPr>
          </a:p>
          <a:p>
            <a:pPr lvl="0" marL="271182" indent="-271182">
              <a:buClr>
                <a:srgbClr val="BEBEBE"/>
              </a:buClr>
              <a:buSzPct val="125000"/>
              <a:defRPr cap="none" sz="1800">
                <a:solidFill>
                  <a:srgbClr val="000000"/>
                </a:solidFill>
              </a:defRPr>
            </a:pPr>
            <a:r>
              <a:rPr cap="all" sz="3000">
                <a:solidFill>
                  <a:srgbClr val="606060"/>
                </a:solidFill>
              </a:rPr>
              <a:t>The most common reaction to caffeine was jittery hands</a:t>
            </a:r>
          </a:p>
        </p:txBody>
      </p:sp>
      <p:sp>
        <p:nvSpPr>
          <p:cNvPr id="73" name="Shape 73"/>
          <p:cNvSpPr/>
          <p:nvPr>
            <p:ph type="body" idx="1"/>
          </p:nvPr>
        </p:nvSpPr>
        <p:spPr>
          <a:prstGeom prst="rect">
            <a:avLst/>
          </a:prstGeom>
        </p:spPr>
        <p:txBody>
          <a:bodyPr/>
          <a:lstStyle/>
          <a:p>
            <a:pPr lvl="0">
              <a:defRPr sz="1800">
                <a:solidFill>
                  <a:srgbClr val="000000"/>
                </a:solidFill>
              </a:defRPr>
            </a:pPr>
            <a:r>
              <a:rPr sz="2400">
                <a:solidFill>
                  <a:srgbClr val="606060"/>
                </a:solidFill>
              </a:rPr>
              <a:t>Charts </a:t>
            </a:r>
          </a:p>
        </p:txBody>
      </p:sp>
      <p:graphicFrame>
        <p:nvGraphicFramePr>
          <p:cNvPr id="74" name="Chart 74"/>
          <p:cNvGraphicFramePr/>
          <p:nvPr/>
        </p:nvGraphicFramePr>
        <p:xfrm>
          <a:off x="6584016" y="984147"/>
          <a:ext cx="5888981" cy="3480006"/>
        </p:xfrm>
        <a:graphic xmlns:a="http://schemas.openxmlformats.org/drawingml/2006/main">
          <a:graphicData uri="http://schemas.openxmlformats.org/drawingml/2006/chart">
            <c:chart xmlns:c="http://schemas.openxmlformats.org/drawingml/2006/chart" r:id="rId2"/>
          </a:graphicData>
        </a:graphic>
      </p:graphicFrame>
      <p:graphicFrame>
        <p:nvGraphicFramePr>
          <p:cNvPr id="75" name="Chart 75"/>
          <p:cNvGraphicFramePr/>
          <p:nvPr/>
        </p:nvGraphicFramePr>
        <p:xfrm>
          <a:off x="6167546" y="4743450"/>
          <a:ext cx="6305451" cy="3526580"/>
        </p:xfrm>
        <a:graphic xmlns:a="http://schemas.openxmlformats.org/drawingml/2006/main">
          <a:graphicData uri="http://schemas.openxmlformats.org/drawingml/2006/chart">
            <c:chart xmlns:c="http://schemas.openxmlformats.org/drawingml/2006/chart" r:id="rId3"/>
          </a:graphicData>
        </a:graphic>
      </p:graphicFrame>
    </p:spTree>
  </p:cSld>
  <p:clrMapOvr>
    <a:masterClrMapping/>
  </p:clrMapOvr>
  <p:transition spd="fast" advClick="1">
    <p:wipe dir="r"/>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32" presetID="23" grpId="1" fill="hold">
                                  <p:stCondLst>
                                    <p:cond delay="0"/>
                                  </p:stCondLst>
                                  <p:iterate type="el" backwards="0">
                                    <p:tmAbs val="0"/>
                                  </p:iterate>
                                  <p:childTnLst>
                                    <p:set>
                                      <p:cBhvr>
                                        <p:cTn id="6" fill="hold"/>
                                        <p:tgtEl>
                                          <p:spTgt spid="74"/>
                                        </p:tgtEl>
                                        <p:attrNameLst>
                                          <p:attrName>style.visibility</p:attrName>
                                        </p:attrNameLst>
                                      </p:cBhvr>
                                      <p:to>
                                        <p:strVal val="visible"/>
                                      </p:to>
                                    </p:set>
                                    <p:anim calcmode="lin" valueType="num">
                                      <p:cBhvr>
                                        <p:cTn id="7" dur="2500" fill="hold"/>
                                        <p:tgtEl>
                                          <p:spTgt spid="74"/>
                                        </p:tgtEl>
                                        <p:attrNameLst>
                                          <p:attrName>ppt_w</p:attrName>
                                        </p:attrNameLst>
                                      </p:cBhvr>
                                      <p:tavLst>
                                        <p:tav tm="0">
                                          <p:val>
                                            <p:fltVal val="0"/>
                                          </p:val>
                                        </p:tav>
                                        <p:tav tm="100000">
                                          <p:val>
                                            <p:strVal val="#ppt_w"/>
                                          </p:val>
                                        </p:tav>
                                      </p:tavLst>
                                    </p:anim>
                                    <p:anim calcmode="lin" valueType="num">
                                      <p:cBhvr>
                                        <p:cTn id="8" dur="2500" fill="hold"/>
                                        <p:tgtEl>
                                          <p:spTgt spid="7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32" presetID="23" grpId="2" fill="hold">
                                  <p:stCondLst>
                                    <p:cond delay="0"/>
                                  </p:stCondLst>
                                  <p:iterate type="el" backwards="0">
                                    <p:tmAbs val="0"/>
                                  </p:iterate>
                                  <p:childTnLst>
                                    <p:set>
                                      <p:cBhvr>
                                        <p:cTn id="12" fill="hold"/>
                                        <p:tgtEl>
                                          <p:spTgt spid="75"/>
                                        </p:tgtEl>
                                        <p:attrNameLst>
                                          <p:attrName>style.visibility</p:attrName>
                                        </p:attrNameLst>
                                      </p:cBhvr>
                                      <p:to>
                                        <p:strVal val="visible"/>
                                      </p:to>
                                    </p:set>
                                    <p:anim calcmode="lin" valueType="num">
                                      <p:cBhvr>
                                        <p:cTn id="13" dur="2500" fill="hold"/>
                                        <p:tgtEl>
                                          <p:spTgt spid="75"/>
                                        </p:tgtEl>
                                        <p:attrNameLst>
                                          <p:attrName>ppt_w</p:attrName>
                                        </p:attrNameLst>
                                      </p:cBhvr>
                                      <p:tavLst>
                                        <p:tav tm="0">
                                          <p:val>
                                            <p:fltVal val="0"/>
                                          </p:val>
                                        </p:tav>
                                        <p:tav tm="100000">
                                          <p:val>
                                            <p:strVal val="#ppt_w"/>
                                          </p:val>
                                        </p:tav>
                                      </p:tavLst>
                                    </p:anim>
                                    <p:anim calcmode="lin" valueType="num">
                                      <p:cBhvr>
                                        <p:cTn id="14" dur="250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5" grpId="2"/>
      <p:bldP build="whole" bldLvl="1" animBg="1" rev="0" advAuto="0" spid="74"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 name="Shape 77"/>
          <p:cNvSpPr/>
          <p:nvPr>
            <p:ph type="title"/>
          </p:nvPr>
        </p:nvSpPr>
        <p:spPr>
          <a:prstGeom prst="rect">
            <a:avLst/>
          </a:prstGeom>
        </p:spPr>
        <p:txBody>
          <a:bodyPr/>
          <a:lstStyle/>
          <a:p>
            <a:pPr lvl="0">
              <a:defRPr cap="none" sz="1800">
                <a:solidFill>
                  <a:srgbClr val="000000"/>
                </a:solidFill>
              </a:defRPr>
            </a:pPr>
            <a:r>
              <a:rPr cap="all" sz="6400">
                <a:solidFill>
                  <a:srgbClr val="606060"/>
                </a:solidFill>
              </a:rPr>
              <a:t>References</a:t>
            </a:r>
          </a:p>
        </p:txBody>
      </p:sp>
      <p:sp>
        <p:nvSpPr>
          <p:cNvPr id="78" name="Shape 78"/>
          <p:cNvSpPr/>
          <p:nvPr>
            <p:ph type="body" idx="1"/>
          </p:nvPr>
        </p:nvSpPr>
        <p:spPr>
          <a:prstGeom prst="rect">
            <a:avLst/>
          </a:prstGeom>
          <a:ln w="9525">
            <a:bevel/>
          </a:ln>
        </p:spPr>
        <p:txBody>
          <a:bodyPr lIns="50800" tIns="50800" rIns="50800" bIns="50800">
            <a:noAutofit/>
          </a:bodyPr>
          <a:lstStyle/>
          <a:p>
            <a:pPr lvl="0" marL="0" indent="0" algn="ctr">
              <a:spcBef>
                <a:spcPts val="0"/>
              </a:spcBef>
              <a:buSzTx/>
              <a:buNone/>
              <a:defRPr sz="1800">
                <a:solidFill>
                  <a:srgbClr val="000000"/>
                </a:solidFill>
              </a:defRPr>
            </a:pPr>
            <a:r>
              <a:rPr sz="3000">
                <a:solidFill>
                  <a:srgbClr val="606060"/>
                </a:solidFill>
              </a:rPr>
              <a:t>Sökmen, Bülent, Lawrence E. Armstrong, William J. Kraemer, Douglas J. Casa, Joao C. Dias, 		</a:t>
            </a:r>
            <a:endParaRPr sz="3000">
              <a:solidFill>
                <a:srgbClr val="606060"/>
              </a:solidFill>
            </a:endParaRPr>
          </a:p>
          <a:p>
            <a:pPr lvl="0" marL="0" indent="0" algn="ctr">
              <a:spcBef>
                <a:spcPts val="0"/>
              </a:spcBef>
              <a:buSzTx/>
              <a:buNone/>
              <a:defRPr sz="1800">
                <a:solidFill>
                  <a:srgbClr val="000000"/>
                </a:solidFill>
              </a:defRPr>
            </a:pPr>
            <a:r>
              <a:rPr sz="3000">
                <a:solidFill>
                  <a:srgbClr val="606060"/>
                </a:solidFill>
              </a:rPr>
              <a:t>Daniel A. Judelson, and Carl M. Maresh. "Caffeine Use in Sports: Considerations for the 		Athlete." Journal of Strength and Conditioning Research 22.3 (2008): 978-86. Web.</a:t>
            </a:r>
          </a:p>
        </p:txBody>
      </p:sp>
    </p:spTree>
  </p:cSld>
  <p:clrMapOvr>
    <a:masterClrMapping/>
  </p:clrMapOvr>
  <p:transition spd="fast" advClick="1">
    <p:wipe dir="r"/>
  </p:transition>
</p:sld>
</file>

<file path=ppt/theme/_rels/theme1.xml.rels><?xml version="1.0" encoding="UTF-8" standalone="yes"?><Relationships xmlns="http://schemas.openxmlformats.org/package/2006/relationships"><Relationship Id="rId1" Type="http://schemas.openxmlformats.org/officeDocument/2006/relationships/image" Target="../media/image2.png"/></Relationships>

</file>

<file path=ppt/theme/_rels/theme2.xml.rels><?xml version="1.0" encoding="UTF-8" standalone="yes"?><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3">
  <a:themeElements>
    <a:clrScheme name="New_Template3">
      <a:dk1>
        <a:srgbClr val="606060"/>
      </a:dk1>
      <a:lt1>
        <a:srgbClr val="000060"/>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3">
      <a:majorFont>
        <a:latin typeface="Gill Sans Light"/>
        <a:ea typeface="Gill Sans Light"/>
        <a:cs typeface="Gill Sans Light"/>
      </a:majorFont>
      <a:minorFont>
        <a:latin typeface="Gill Sans Light"/>
        <a:ea typeface="Gill Sans Light"/>
        <a:cs typeface="Gill Sans Light"/>
      </a:minorFont>
    </a:fontScheme>
    <a:fmtScheme name="New_Templat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50800" dist="25400" dir="5400000">
              <a:srgbClr val="000000">
                <a:alpha val="60000"/>
              </a:srgbClr>
            </a:outerShdw>
          </a:effectLst>
        </a:effectStyle>
        <a:effectStyle>
          <a:effectLst>
            <a:outerShdw sx="100000" sy="100000" kx="0" ky="0" algn="b" rotWithShape="0" blurRad="50800" dist="25400" dir="540000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254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6F6A5A"/>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06060"/>
            </a:solidFill>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3">
  <a:themeElements>
    <a:clrScheme name="New_Template3">
      <a:dk1>
        <a:srgbClr val="000000"/>
      </a:dk1>
      <a:lt1>
        <a:srgbClr val="FFFFFF"/>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3">
      <a:majorFont>
        <a:latin typeface="Gill Sans Light"/>
        <a:ea typeface="Gill Sans Light"/>
        <a:cs typeface="Gill Sans Light"/>
      </a:majorFont>
      <a:minorFont>
        <a:latin typeface="Gill Sans Light"/>
        <a:ea typeface="Gill Sans Light"/>
        <a:cs typeface="Gill Sans Light"/>
      </a:minorFont>
    </a:fontScheme>
    <a:fmtScheme name="New_Templat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50800" dist="25400" dir="5400000">
              <a:srgbClr val="000000">
                <a:alpha val="60000"/>
              </a:srgbClr>
            </a:outerShdw>
          </a:effectLst>
        </a:effectStyle>
        <a:effectStyle>
          <a:effectLst>
            <a:outerShdw sx="100000" sy="100000" kx="0" ky="0" algn="b" rotWithShape="0" blurRad="50800" dist="25400" dir="540000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254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6F6A5A"/>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06060"/>
            </a:solidFill>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